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8" r:id="rId3"/>
    <p:sldId id="260" r:id="rId4"/>
    <p:sldId id="262" r:id="rId5"/>
    <p:sldId id="257" r:id="rId6"/>
    <p:sldId id="259" r:id="rId7"/>
    <p:sldId id="307" r:id="rId8"/>
    <p:sldId id="308" r:id="rId9"/>
    <p:sldId id="309" r:id="rId10"/>
    <p:sldId id="261" r:id="rId11"/>
    <p:sldId id="263" r:id="rId12"/>
    <p:sldId id="310" r:id="rId13"/>
    <p:sldId id="311" r:id="rId14"/>
    <p:sldId id="312" r:id="rId15"/>
    <p:sldId id="313" r:id="rId16"/>
    <p:sldId id="314" r:id="rId17"/>
    <p:sldId id="315" r:id="rId18"/>
    <p:sldId id="268" r:id="rId19"/>
  </p:sldIdLst>
  <p:sldSz cx="9144000" cy="5143500" type="screen16x9"/>
  <p:notesSz cx="17348200" cy="9753600"/>
  <p:embeddedFontLst>
    <p:embeddedFont>
      <p:font typeface="Barlow Semi Condensed Light" panose="00000406000000000000" pitchFamily="2" charset="0"/>
      <p:regular r:id="rId21"/>
      <p:bold r:id="rId22"/>
      <p:italic r:id="rId23"/>
      <p:boldItalic r:id="rId24"/>
    </p:embeddedFont>
    <p:embeddedFont>
      <p:font typeface="BenchNine" panose="020B0604020202020204" charset="0"/>
      <p:regular r:id="rId25"/>
      <p:bold r:id="rId26"/>
    </p:embeddedFont>
    <p:embeddedFont>
      <p:font typeface="Joti One" panose="020B0604020202020204" charset="0"/>
      <p:regular r:id="rId27"/>
    </p:embeddedFont>
    <p:embeddedFont>
      <p:font typeface="Roboto Slab Light" pitchFamily="2" charset="0"/>
      <p:regular r:id="rId28"/>
    </p:embeddedFont>
    <p:embeddedFont>
      <p:font typeface="Sue Ellen Francisco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286C6-F13E-4A7A-9FD4-1762ACE7F4D7}">
  <a:tblStyle styleId="{202286C6-F13E-4A7A-9FD4-1762ACE7F4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0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4661058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46610587_0_3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926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7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239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32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08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556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c68a9785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c68a97855_1_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03c035efb_0_2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03c035efb_0_207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45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2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40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63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7855" y="202772"/>
            <a:ext cx="8584689" cy="4754552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89221" y="3664971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697346" y="256159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BJEC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61" name="Google Shape;261;p2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CUSTOM_12_3_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TITLE &amp; LIST">
  <p:cSld name="CUSTOM_6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12675" y="1079600"/>
            <a:ext cx="7718700" cy="352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3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3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3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3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3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3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3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30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27" name="Google Shape;27;p3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">
  <p:cSld name="OBJEC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3137700" y="1475025"/>
            <a:ext cx="28686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601950" y="2945225"/>
            <a:ext cx="3940200" cy="9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10800000" flipH="1">
            <a:off x="2103787" y="695732"/>
            <a:ext cx="4936235" cy="3895144"/>
            <a:chOff x="2256903" y="816487"/>
            <a:chExt cx="4630180" cy="3653639"/>
          </a:xfrm>
        </p:grpSpPr>
        <p:sp>
          <p:nvSpPr>
            <p:cNvPr id="37" name="Google Shape;37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307855" y="496497"/>
            <a:ext cx="8584689" cy="4460827"/>
            <a:chOff x="307855" y="496497"/>
            <a:chExt cx="8584689" cy="4460827"/>
          </a:xfrm>
        </p:grpSpPr>
        <p:sp>
          <p:nvSpPr>
            <p:cNvPr id="40" name="Google Shape;40;p4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36440" y="67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417350" y="3570550"/>
            <a:ext cx="6309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417375" y="2231075"/>
            <a:ext cx="63093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50" name="Google Shape;50;p5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2" hasCustomPrompt="1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4"/>
          </p:nvPr>
        </p:nvSpPr>
        <p:spPr>
          <a:xfrm>
            <a:off x="1762475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5" hasCustomPrompt="1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7"/>
          </p:nvPr>
        </p:nvSpPr>
        <p:spPr>
          <a:xfrm>
            <a:off x="4869049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 idx="8" hasCustomPrompt="1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3"/>
          </p:nvPr>
        </p:nvSpPr>
        <p:spPr>
          <a:xfrm>
            <a:off x="4869049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4" hasCustomPrompt="1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69" name="Google Shape;69;p6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70" name="Google Shape;70;p6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2480101" y="3882801"/>
            <a:ext cx="41838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79" name="Google Shape;79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329730" y="496497"/>
            <a:ext cx="8562814" cy="4347320"/>
            <a:chOff x="329730" y="496497"/>
            <a:chExt cx="8562814" cy="4347320"/>
          </a:xfrm>
        </p:grpSpPr>
        <p:sp>
          <p:nvSpPr>
            <p:cNvPr id="82" name="Google Shape;82;p7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LIST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4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>
            <a:off x="712675" y="2294246"/>
            <a:ext cx="7718700" cy="22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65938" y="481772"/>
            <a:ext cx="1999760" cy="1577995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329730" y="162020"/>
            <a:ext cx="8628146" cy="4650615"/>
            <a:chOff x="329730" y="162020"/>
            <a:chExt cx="8628146" cy="4650615"/>
          </a:xfrm>
        </p:grpSpPr>
        <p:sp>
          <p:nvSpPr>
            <p:cNvPr id="94" name="Google Shape;94;p8"/>
            <p:cNvSpPr/>
            <p:nvPr/>
          </p:nvSpPr>
          <p:spPr>
            <a:xfrm>
              <a:off x="1900171" y="471398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120015" y="16202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789216" y="4230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6000" y="3186925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794700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2"/>
          </p:nvPr>
        </p:nvSpPr>
        <p:spPr>
          <a:xfrm>
            <a:off x="5085212" y="3186917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 idx="3"/>
          </p:nvPr>
        </p:nvSpPr>
        <p:spPr>
          <a:xfrm>
            <a:off x="5783912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 idx="4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>
            <a:off x="329730" y="281345"/>
            <a:ext cx="8562814" cy="4661127"/>
            <a:chOff x="329730" y="281345"/>
            <a:chExt cx="8562814" cy="4661127"/>
          </a:xfrm>
        </p:grpSpPr>
        <p:sp>
          <p:nvSpPr>
            <p:cNvPr id="106" name="Google Shape;106;p9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48" name="Google Shape;148;p13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ixabay.com/en/attention-warning-exclamation-mark-148478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04</a:t>
            </a:r>
            <a:endParaRPr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0" y="3028763"/>
            <a:ext cx="91440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2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Sue Ellen Francisco" panose="020B0604020202020204" charset="0"/>
              </a:rPr>
              <a:t>Créez une landing page avec Javascript</a:t>
            </a:r>
          </a:p>
        </p:txBody>
      </p:sp>
      <p:sp>
        <p:nvSpPr>
          <p:cNvPr id="282" name="Google Shape;282;p27"/>
          <p:cNvSpPr/>
          <p:nvPr/>
        </p:nvSpPr>
        <p:spPr>
          <a:xfrm>
            <a:off x="3352631" y="4056857"/>
            <a:ext cx="782233" cy="78335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5824390" y="569974"/>
            <a:ext cx="316595" cy="769151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835689" y="569910"/>
            <a:ext cx="367" cy="79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>
            <a:off x="929003" y="418707"/>
            <a:ext cx="906932" cy="1274369"/>
            <a:chOff x="1243187" y="482882"/>
            <a:chExt cx="848552" cy="1192336"/>
          </a:xfrm>
        </p:grpSpPr>
        <p:sp>
          <p:nvSpPr>
            <p:cNvPr id="286" name="Google Shape;286;p27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27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288" name="Google Shape;288;p27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27"/>
          <p:cNvGrpSpPr/>
          <p:nvPr/>
        </p:nvGrpSpPr>
        <p:grpSpPr>
          <a:xfrm>
            <a:off x="1868553" y="2902024"/>
            <a:ext cx="2083352" cy="1623423"/>
            <a:chOff x="2489257" y="2639067"/>
            <a:chExt cx="2406830" cy="1875488"/>
          </a:xfrm>
        </p:grpSpPr>
        <p:sp>
          <p:nvSpPr>
            <p:cNvPr id="300" name="Google Shape;300;p27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7"/>
          <p:cNvSpPr/>
          <p:nvPr/>
        </p:nvSpPr>
        <p:spPr>
          <a:xfrm>
            <a:off x="4257223" y="303036"/>
            <a:ext cx="1159872" cy="1148081"/>
          </a:xfrm>
          <a:custGeom>
            <a:avLst/>
            <a:gdLst/>
            <a:ahLst/>
            <a:cxnLst/>
            <a:rect l="l" t="t" r="r" b="b"/>
            <a:pathLst>
              <a:path w="47998" h="47515" extrusionOk="0">
                <a:moveTo>
                  <a:pt x="26998" y="1533"/>
                </a:moveTo>
                <a:cubicBezTo>
                  <a:pt x="29864" y="1533"/>
                  <a:pt x="32742" y="2142"/>
                  <a:pt x="35363" y="3315"/>
                </a:cubicBezTo>
                <a:cubicBezTo>
                  <a:pt x="34173" y="4070"/>
                  <a:pt x="33334" y="5296"/>
                  <a:pt x="32547" y="6458"/>
                </a:cubicBezTo>
                <a:cubicBezTo>
                  <a:pt x="31608" y="7848"/>
                  <a:pt x="30587" y="9342"/>
                  <a:pt x="29977" y="10932"/>
                </a:cubicBezTo>
                <a:cubicBezTo>
                  <a:pt x="29721" y="10728"/>
                  <a:pt x="29458" y="10532"/>
                  <a:pt x="29185" y="10345"/>
                </a:cubicBezTo>
                <a:cubicBezTo>
                  <a:pt x="27785" y="9375"/>
                  <a:pt x="26289" y="8972"/>
                  <a:pt x="24783" y="8972"/>
                </a:cubicBezTo>
                <a:cubicBezTo>
                  <a:pt x="21379" y="8972"/>
                  <a:pt x="17925" y="11030"/>
                  <a:pt x="15434" y="13247"/>
                </a:cubicBezTo>
                <a:cubicBezTo>
                  <a:pt x="10954" y="17225"/>
                  <a:pt x="10572" y="22432"/>
                  <a:pt x="9209" y="27827"/>
                </a:cubicBezTo>
                <a:cubicBezTo>
                  <a:pt x="8976" y="27645"/>
                  <a:pt x="8722" y="27490"/>
                  <a:pt x="8448" y="27368"/>
                </a:cubicBezTo>
                <a:cubicBezTo>
                  <a:pt x="8544" y="27126"/>
                  <a:pt x="8490" y="26843"/>
                  <a:pt x="8189" y="26706"/>
                </a:cubicBezTo>
                <a:cubicBezTo>
                  <a:pt x="7960" y="26602"/>
                  <a:pt x="7733" y="26501"/>
                  <a:pt x="7506" y="26401"/>
                </a:cubicBezTo>
                <a:cubicBezTo>
                  <a:pt x="7901" y="18460"/>
                  <a:pt x="9173" y="10235"/>
                  <a:pt x="15939" y="5109"/>
                </a:cubicBezTo>
                <a:cubicBezTo>
                  <a:pt x="19138" y="2685"/>
                  <a:pt x="23057" y="1533"/>
                  <a:pt x="26998" y="1533"/>
                </a:cubicBezTo>
                <a:close/>
                <a:moveTo>
                  <a:pt x="3027" y="25353"/>
                </a:moveTo>
                <a:cubicBezTo>
                  <a:pt x="4116" y="26182"/>
                  <a:pt x="5355" y="26711"/>
                  <a:pt x="6617" y="27276"/>
                </a:cubicBezTo>
                <a:cubicBezTo>
                  <a:pt x="6617" y="27294"/>
                  <a:pt x="6621" y="27313"/>
                  <a:pt x="6621" y="27330"/>
                </a:cubicBezTo>
                <a:cubicBezTo>
                  <a:pt x="6654" y="27546"/>
                  <a:pt x="6811" y="27640"/>
                  <a:pt x="6981" y="27640"/>
                </a:cubicBezTo>
                <a:cubicBezTo>
                  <a:pt x="7069" y="27640"/>
                  <a:pt x="7161" y="27614"/>
                  <a:pt x="7241" y="27568"/>
                </a:cubicBezTo>
                <a:cubicBezTo>
                  <a:pt x="7355" y="27622"/>
                  <a:pt x="7473" y="27673"/>
                  <a:pt x="7588" y="27732"/>
                </a:cubicBezTo>
                <a:cubicBezTo>
                  <a:pt x="7628" y="27750"/>
                  <a:pt x="7674" y="27768"/>
                  <a:pt x="7714" y="27778"/>
                </a:cubicBezTo>
                <a:cubicBezTo>
                  <a:pt x="8162" y="28155"/>
                  <a:pt x="8503" y="28643"/>
                  <a:pt x="8954" y="29012"/>
                </a:cubicBezTo>
                <a:cubicBezTo>
                  <a:pt x="8995" y="29258"/>
                  <a:pt x="9163" y="29486"/>
                  <a:pt x="9419" y="29540"/>
                </a:cubicBezTo>
                <a:cubicBezTo>
                  <a:pt x="11005" y="29891"/>
                  <a:pt x="12417" y="30625"/>
                  <a:pt x="13798" y="31435"/>
                </a:cubicBezTo>
                <a:cubicBezTo>
                  <a:pt x="13287" y="32415"/>
                  <a:pt x="12831" y="33427"/>
                  <a:pt x="12275" y="34379"/>
                </a:cubicBezTo>
                <a:cubicBezTo>
                  <a:pt x="9460" y="32142"/>
                  <a:pt x="5300" y="32238"/>
                  <a:pt x="1864" y="31381"/>
                </a:cubicBezTo>
                <a:cubicBezTo>
                  <a:pt x="2981" y="29563"/>
                  <a:pt x="2953" y="27481"/>
                  <a:pt x="3027" y="25353"/>
                </a:cubicBezTo>
                <a:close/>
                <a:moveTo>
                  <a:pt x="36511" y="3874"/>
                </a:moveTo>
                <a:cubicBezTo>
                  <a:pt x="37805" y="4558"/>
                  <a:pt x="39021" y="5378"/>
                  <a:pt x="40124" y="6345"/>
                </a:cubicBezTo>
                <a:cubicBezTo>
                  <a:pt x="43550" y="9338"/>
                  <a:pt x="44589" y="13789"/>
                  <a:pt x="45451" y="18058"/>
                </a:cubicBezTo>
                <a:cubicBezTo>
                  <a:pt x="46347" y="22501"/>
                  <a:pt x="45077" y="26657"/>
                  <a:pt x="42324" y="30183"/>
                </a:cubicBezTo>
                <a:cubicBezTo>
                  <a:pt x="40251" y="32844"/>
                  <a:pt x="37572" y="35031"/>
                  <a:pt x="34789" y="36894"/>
                </a:cubicBezTo>
                <a:cubicBezTo>
                  <a:pt x="34141" y="37327"/>
                  <a:pt x="31526" y="38512"/>
                  <a:pt x="30665" y="39592"/>
                </a:cubicBezTo>
                <a:cubicBezTo>
                  <a:pt x="30651" y="39590"/>
                  <a:pt x="30638" y="39589"/>
                  <a:pt x="30624" y="39589"/>
                </a:cubicBezTo>
                <a:cubicBezTo>
                  <a:pt x="30610" y="39589"/>
                  <a:pt x="30597" y="39590"/>
                  <a:pt x="30583" y="39592"/>
                </a:cubicBezTo>
                <a:cubicBezTo>
                  <a:pt x="30567" y="39590"/>
                  <a:pt x="30550" y="39589"/>
                  <a:pt x="30534" y="39589"/>
                </a:cubicBezTo>
                <a:cubicBezTo>
                  <a:pt x="30459" y="39589"/>
                  <a:pt x="30387" y="39607"/>
                  <a:pt x="30323" y="39637"/>
                </a:cubicBezTo>
                <a:lnTo>
                  <a:pt x="30318" y="39632"/>
                </a:lnTo>
                <a:cubicBezTo>
                  <a:pt x="30100" y="39582"/>
                  <a:pt x="29881" y="39519"/>
                  <a:pt x="29662" y="39455"/>
                </a:cubicBezTo>
                <a:cubicBezTo>
                  <a:pt x="29448" y="39391"/>
                  <a:pt x="29229" y="39336"/>
                  <a:pt x="29006" y="39300"/>
                </a:cubicBezTo>
                <a:cubicBezTo>
                  <a:pt x="28934" y="39286"/>
                  <a:pt x="28870" y="39280"/>
                  <a:pt x="28808" y="39280"/>
                </a:cubicBezTo>
                <a:cubicBezTo>
                  <a:pt x="28753" y="39280"/>
                  <a:pt x="28700" y="39284"/>
                  <a:pt x="28646" y="39291"/>
                </a:cubicBezTo>
                <a:cubicBezTo>
                  <a:pt x="29799" y="36885"/>
                  <a:pt x="31841" y="35031"/>
                  <a:pt x="32825" y="32552"/>
                </a:cubicBezTo>
                <a:cubicBezTo>
                  <a:pt x="34041" y="29500"/>
                  <a:pt x="34756" y="26369"/>
                  <a:pt x="35035" y="23103"/>
                </a:cubicBezTo>
                <a:cubicBezTo>
                  <a:pt x="35412" y="18701"/>
                  <a:pt x="33973" y="14669"/>
                  <a:pt x="30907" y="11752"/>
                </a:cubicBezTo>
                <a:cubicBezTo>
                  <a:pt x="31900" y="10686"/>
                  <a:pt x="32583" y="9329"/>
                  <a:pt x="33372" y="8116"/>
                </a:cubicBezTo>
                <a:cubicBezTo>
                  <a:pt x="34328" y="6631"/>
                  <a:pt x="35494" y="5310"/>
                  <a:pt x="36511" y="3874"/>
                </a:cubicBezTo>
                <a:close/>
                <a:moveTo>
                  <a:pt x="24182" y="37668"/>
                </a:moveTo>
                <a:cubicBezTo>
                  <a:pt x="25406" y="38357"/>
                  <a:pt x="26637" y="39008"/>
                  <a:pt x="27772" y="39861"/>
                </a:cubicBezTo>
                <a:cubicBezTo>
                  <a:pt x="27837" y="39908"/>
                  <a:pt x="27922" y="39928"/>
                  <a:pt x="28011" y="39928"/>
                </a:cubicBezTo>
                <a:cubicBezTo>
                  <a:pt x="28034" y="39928"/>
                  <a:pt x="28058" y="39927"/>
                  <a:pt x="28081" y="39924"/>
                </a:cubicBezTo>
                <a:cubicBezTo>
                  <a:pt x="28118" y="39970"/>
                  <a:pt x="28163" y="40006"/>
                  <a:pt x="28228" y="40019"/>
                </a:cubicBezTo>
                <a:cubicBezTo>
                  <a:pt x="28596" y="40129"/>
                  <a:pt x="28988" y="40389"/>
                  <a:pt x="29339" y="40562"/>
                </a:cubicBezTo>
                <a:cubicBezTo>
                  <a:pt x="29622" y="40703"/>
                  <a:pt x="29876" y="40798"/>
                  <a:pt x="30126" y="40798"/>
                </a:cubicBezTo>
                <a:cubicBezTo>
                  <a:pt x="30206" y="40798"/>
                  <a:pt x="30285" y="40788"/>
                  <a:pt x="30364" y="40767"/>
                </a:cubicBezTo>
                <a:cubicBezTo>
                  <a:pt x="30638" y="41058"/>
                  <a:pt x="31071" y="41264"/>
                  <a:pt x="31393" y="41501"/>
                </a:cubicBezTo>
                <a:cubicBezTo>
                  <a:pt x="32278" y="42143"/>
                  <a:pt x="33176" y="42704"/>
                  <a:pt x="34160" y="43100"/>
                </a:cubicBezTo>
                <a:cubicBezTo>
                  <a:pt x="33203" y="44130"/>
                  <a:pt x="32501" y="45350"/>
                  <a:pt x="31521" y="46372"/>
                </a:cubicBezTo>
                <a:cubicBezTo>
                  <a:pt x="29631" y="43387"/>
                  <a:pt x="26136" y="42107"/>
                  <a:pt x="23042" y="40626"/>
                </a:cubicBezTo>
                <a:cubicBezTo>
                  <a:pt x="23598" y="39660"/>
                  <a:pt x="24003" y="38744"/>
                  <a:pt x="24182" y="37668"/>
                </a:cubicBezTo>
                <a:close/>
                <a:moveTo>
                  <a:pt x="27138" y="1"/>
                </a:moveTo>
                <a:cubicBezTo>
                  <a:pt x="22613" y="1"/>
                  <a:pt x="18107" y="1410"/>
                  <a:pt x="14572" y="4299"/>
                </a:cubicBezTo>
                <a:cubicBezTo>
                  <a:pt x="8425" y="9315"/>
                  <a:pt x="5729" y="18113"/>
                  <a:pt x="6457" y="25950"/>
                </a:cubicBezTo>
                <a:cubicBezTo>
                  <a:pt x="5163" y="25381"/>
                  <a:pt x="3919" y="24761"/>
                  <a:pt x="2917" y="23677"/>
                </a:cubicBezTo>
                <a:cubicBezTo>
                  <a:pt x="2799" y="23549"/>
                  <a:pt x="2662" y="23495"/>
                  <a:pt x="2528" y="23495"/>
                </a:cubicBezTo>
                <a:cubicBezTo>
                  <a:pt x="2226" y="23495"/>
                  <a:pt x="1937" y="23768"/>
                  <a:pt x="1906" y="24096"/>
                </a:cubicBezTo>
                <a:cubicBezTo>
                  <a:pt x="1655" y="26533"/>
                  <a:pt x="2074" y="29322"/>
                  <a:pt x="333" y="31299"/>
                </a:cubicBezTo>
                <a:cubicBezTo>
                  <a:pt x="1" y="31677"/>
                  <a:pt x="146" y="32215"/>
                  <a:pt x="621" y="32383"/>
                </a:cubicBezTo>
                <a:cubicBezTo>
                  <a:pt x="4152" y="33622"/>
                  <a:pt x="9140" y="33145"/>
                  <a:pt x="11934" y="35937"/>
                </a:cubicBezTo>
                <a:cubicBezTo>
                  <a:pt x="12072" y="36074"/>
                  <a:pt x="12241" y="36136"/>
                  <a:pt x="12408" y="36136"/>
                </a:cubicBezTo>
                <a:cubicBezTo>
                  <a:pt x="12644" y="36136"/>
                  <a:pt x="12878" y="36012"/>
                  <a:pt x="13022" y="35796"/>
                </a:cubicBezTo>
                <a:cubicBezTo>
                  <a:pt x="13920" y="34452"/>
                  <a:pt x="14494" y="32939"/>
                  <a:pt x="15274" y="31527"/>
                </a:cubicBezTo>
                <a:cubicBezTo>
                  <a:pt x="15451" y="31208"/>
                  <a:pt x="15356" y="30798"/>
                  <a:pt x="15037" y="30611"/>
                </a:cubicBezTo>
                <a:cubicBezTo>
                  <a:pt x="13556" y="29740"/>
                  <a:pt x="12052" y="28912"/>
                  <a:pt x="10398" y="28456"/>
                </a:cubicBezTo>
                <a:cubicBezTo>
                  <a:pt x="11678" y="23978"/>
                  <a:pt x="11765" y="19280"/>
                  <a:pt x="15041" y="15607"/>
                </a:cubicBezTo>
                <a:cubicBezTo>
                  <a:pt x="17527" y="12820"/>
                  <a:pt x="21004" y="10493"/>
                  <a:pt x="24573" y="10493"/>
                </a:cubicBezTo>
                <a:cubicBezTo>
                  <a:pt x="26092" y="10493"/>
                  <a:pt x="27628" y="10915"/>
                  <a:pt x="29111" y="11903"/>
                </a:cubicBezTo>
                <a:cubicBezTo>
                  <a:pt x="33567" y="14864"/>
                  <a:pt x="34305" y="20041"/>
                  <a:pt x="33727" y="24948"/>
                </a:cubicBezTo>
                <a:cubicBezTo>
                  <a:pt x="33395" y="27736"/>
                  <a:pt x="32674" y="31017"/>
                  <a:pt x="31212" y="33445"/>
                </a:cubicBezTo>
                <a:cubicBezTo>
                  <a:pt x="30127" y="35241"/>
                  <a:pt x="28760" y="36776"/>
                  <a:pt x="27831" y="38648"/>
                </a:cubicBezTo>
                <a:cubicBezTo>
                  <a:pt x="26615" y="37815"/>
                  <a:pt x="25307" y="37168"/>
                  <a:pt x="24026" y="36434"/>
                </a:cubicBezTo>
                <a:cubicBezTo>
                  <a:pt x="23944" y="36387"/>
                  <a:pt x="23859" y="36366"/>
                  <a:pt x="23777" y="36366"/>
                </a:cubicBezTo>
                <a:cubicBezTo>
                  <a:pt x="23518" y="36366"/>
                  <a:pt x="23288" y="36578"/>
                  <a:pt x="23274" y="36863"/>
                </a:cubicBezTo>
                <a:cubicBezTo>
                  <a:pt x="23206" y="38320"/>
                  <a:pt x="22668" y="39363"/>
                  <a:pt x="21934" y="40589"/>
                </a:cubicBezTo>
                <a:cubicBezTo>
                  <a:pt x="21808" y="40804"/>
                  <a:pt x="21871" y="41140"/>
                  <a:pt x="22108" y="41255"/>
                </a:cubicBezTo>
                <a:cubicBezTo>
                  <a:pt x="25166" y="42740"/>
                  <a:pt x="29448" y="44034"/>
                  <a:pt x="31052" y="47301"/>
                </a:cubicBezTo>
                <a:cubicBezTo>
                  <a:pt x="31124" y="47442"/>
                  <a:pt x="31277" y="47514"/>
                  <a:pt x="31430" y="47514"/>
                </a:cubicBezTo>
                <a:cubicBezTo>
                  <a:pt x="31510" y="47514"/>
                  <a:pt x="31590" y="47495"/>
                  <a:pt x="31658" y="47455"/>
                </a:cubicBezTo>
                <a:cubicBezTo>
                  <a:pt x="33416" y="46454"/>
                  <a:pt x="34282" y="44513"/>
                  <a:pt x="35868" y="43283"/>
                </a:cubicBezTo>
                <a:cubicBezTo>
                  <a:pt x="36260" y="42977"/>
                  <a:pt x="36019" y="42298"/>
                  <a:pt x="35582" y="42193"/>
                </a:cubicBezTo>
                <a:cubicBezTo>
                  <a:pt x="34724" y="41988"/>
                  <a:pt x="33973" y="41638"/>
                  <a:pt x="33203" y="41218"/>
                </a:cubicBezTo>
                <a:cubicBezTo>
                  <a:pt x="33075" y="41150"/>
                  <a:pt x="31931" y="40521"/>
                  <a:pt x="31376" y="40216"/>
                </a:cubicBezTo>
                <a:cubicBezTo>
                  <a:pt x="31649" y="39855"/>
                  <a:pt x="34506" y="38293"/>
                  <a:pt x="34920" y="38038"/>
                </a:cubicBezTo>
                <a:cubicBezTo>
                  <a:pt x="36269" y="37209"/>
                  <a:pt x="37632" y="36438"/>
                  <a:pt x="38911" y="35496"/>
                </a:cubicBezTo>
                <a:cubicBezTo>
                  <a:pt x="42120" y="33126"/>
                  <a:pt x="44717" y="30133"/>
                  <a:pt x="46265" y="26442"/>
                </a:cubicBezTo>
                <a:cubicBezTo>
                  <a:pt x="47997" y="22314"/>
                  <a:pt x="47136" y="17958"/>
                  <a:pt x="46052" y="13789"/>
                </a:cubicBezTo>
                <a:cubicBezTo>
                  <a:pt x="44867" y="9220"/>
                  <a:pt x="42301" y="5592"/>
                  <a:pt x="38274" y="3100"/>
                </a:cubicBezTo>
                <a:cubicBezTo>
                  <a:pt x="34957" y="1049"/>
                  <a:pt x="31041" y="1"/>
                  <a:pt x="271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5214920" y="3758273"/>
            <a:ext cx="873915" cy="911970"/>
          </a:xfrm>
          <a:custGeom>
            <a:avLst/>
            <a:gdLst/>
            <a:ahLst/>
            <a:cxnLst/>
            <a:rect l="l" t="t" r="r" b="b"/>
            <a:pathLst>
              <a:path w="54104" h="56460" extrusionOk="0">
                <a:moveTo>
                  <a:pt x="50357" y="982"/>
                </a:moveTo>
                <a:cubicBezTo>
                  <a:pt x="51507" y="982"/>
                  <a:pt x="52384" y="1978"/>
                  <a:pt x="52873" y="3008"/>
                </a:cubicBezTo>
                <a:cubicBezTo>
                  <a:pt x="53547" y="4430"/>
                  <a:pt x="53132" y="6074"/>
                  <a:pt x="52257" y="7291"/>
                </a:cubicBezTo>
                <a:cubicBezTo>
                  <a:pt x="51738" y="8011"/>
                  <a:pt x="51141" y="8676"/>
                  <a:pt x="50495" y="9304"/>
                </a:cubicBezTo>
                <a:cubicBezTo>
                  <a:pt x="49278" y="7428"/>
                  <a:pt x="47473" y="5960"/>
                  <a:pt x="45957" y="4325"/>
                </a:cubicBezTo>
                <a:cubicBezTo>
                  <a:pt x="46375" y="3914"/>
                  <a:pt x="46804" y="3504"/>
                  <a:pt x="47227" y="3094"/>
                </a:cubicBezTo>
                <a:cubicBezTo>
                  <a:pt x="47988" y="2361"/>
                  <a:pt x="48703" y="1372"/>
                  <a:pt x="49770" y="1067"/>
                </a:cubicBezTo>
                <a:cubicBezTo>
                  <a:pt x="49972" y="1009"/>
                  <a:pt x="50168" y="982"/>
                  <a:pt x="50357" y="982"/>
                </a:cubicBezTo>
                <a:close/>
                <a:moveTo>
                  <a:pt x="45692" y="4589"/>
                </a:moveTo>
                <a:cubicBezTo>
                  <a:pt x="46621" y="6639"/>
                  <a:pt x="48731" y="7924"/>
                  <a:pt x="49944" y="9834"/>
                </a:cubicBezTo>
                <a:cubicBezTo>
                  <a:pt x="49688" y="10065"/>
                  <a:pt x="49428" y="10293"/>
                  <a:pt x="49164" y="10521"/>
                </a:cubicBezTo>
                <a:cubicBezTo>
                  <a:pt x="48571" y="9724"/>
                  <a:pt x="47852" y="8976"/>
                  <a:pt x="47255" y="8175"/>
                </a:cubicBezTo>
                <a:cubicBezTo>
                  <a:pt x="46521" y="7195"/>
                  <a:pt x="45560" y="6425"/>
                  <a:pt x="44817" y="5464"/>
                </a:cubicBezTo>
                <a:cubicBezTo>
                  <a:pt x="45105" y="5168"/>
                  <a:pt x="45400" y="4876"/>
                  <a:pt x="45692" y="4589"/>
                </a:cubicBezTo>
                <a:close/>
                <a:moveTo>
                  <a:pt x="44403" y="5892"/>
                </a:moveTo>
                <a:cubicBezTo>
                  <a:pt x="44580" y="6206"/>
                  <a:pt x="44804" y="6503"/>
                  <a:pt x="45045" y="6785"/>
                </a:cubicBezTo>
                <a:cubicBezTo>
                  <a:pt x="45036" y="6794"/>
                  <a:pt x="45027" y="6799"/>
                  <a:pt x="45023" y="6804"/>
                </a:cubicBezTo>
                <a:cubicBezTo>
                  <a:pt x="43642" y="8248"/>
                  <a:pt x="42047" y="9500"/>
                  <a:pt x="40634" y="10922"/>
                </a:cubicBezTo>
                <a:cubicBezTo>
                  <a:pt x="38926" y="12649"/>
                  <a:pt x="37253" y="14408"/>
                  <a:pt x="35595" y="16180"/>
                </a:cubicBezTo>
                <a:cubicBezTo>
                  <a:pt x="32288" y="19703"/>
                  <a:pt x="29043" y="23278"/>
                  <a:pt x="25712" y="26783"/>
                </a:cubicBezTo>
                <a:cubicBezTo>
                  <a:pt x="22596" y="30068"/>
                  <a:pt x="19407" y="33275"/>
                  <a:pt x="16404" y="36670"/>
                </a:cubicBezTo>
                <a:cubicBezTo>
                  <a:pt x="13734" y="39687"/>
                  <a:pt x="11105" y="42803"/>
                  <a:pt x="8239" y="45646"/>
                </a:cubicBezTo>
                <a:cubicBezTo>
                  <a:pt x="8407" y="45176"/>
                  <a:pt x="8466" y="44707"/>
                  <a:pt x="8335" y="44338"/>
                </a:cubicBezTo>
                <a:cubicBezTo>
                  <a:pt x="8189" y="43924"/>
                  <a:pt x="7936" y="43772"/>
                  <a:pt x="7648" y="43772"/>
                </a:cubicBezTo>
                <a:cubicBezTo>
                  <a:pt x="7515" y="43772"/>
                  <a:pt x="7374" y="43805"/>
                  <a:pt x="7232" y="43859"/>
                </a:cubicBezTo>
                <a:cubicBezTo>
                  <a:pt x="7934" y="43003"/>
                  <a:pt x="8735" y="42229"/>
                  <a:pt x="9560" y="41491"/>
                </a:cubicBezTo>
                <a:cubicBezTo>
                  <a:pt x="14358" y="37176"/>
                  <a:pt x="18440" y="32072"/>
                  <a:pt x="23079" y="27585"/>
                </a:cubicBezTo>
                <a:cubicBezTo>
                  <a:pt x="27909" y="22914"/>
                  <a:pt x="32588" y="18080"/>
                  <a:pt x="37341" y="13333"/>
                </a:cubicBezTo>
                <a:cubicBezTo>
                  <a:pt x="39696" y="10976"/>
                  <a:pt x="41919" y="8516"/>
                  <a:pt x="44203" y="6097"/>
                </a:cubicBezTo>
                <a:cubicBezTo>
                  <a:pt x="44270" y="6028"/>
                  <a:pt x="44334" y="5960"/>
                  <a:pt x="44403" y="5892"/>
                </a:cubicBezTo>
                <a:close/>
                <a:moveTo>
                  <a:pt x="45469" y="7254"/>
                </a:moveTo>
                <a:cubicBezTo>
                  <a:pt x="45898" y="7710"/>
                  <a:pt x="46348" y="8152"/>
                  <a:pt x="46712" y="8625"/>
                </a:cubicBezTo>
                <a:cubicBezTo>
                  <a:pt x="46772" y="8703"/>
                  <a:pt x="46831" y="8789"/>
                  <a:pt x="46895" y="8877"/>
                </a:cubicBezTo>
                <a:cubicBezTo>
                  <a:pt x="46289" y="9022"/>
                  <a:pt x="45464" y="10207"/>
                  <a:pt x="45159" y="10530"/>
                </a:cubicBezTo>
                <a:cubicBezTo>
                  <a:pt x="43829" y="11920"/>
                  <a:pt x="42525" y="13333"/>
                  <a:pt x="41227" y="14754"/>
                </a:cubicBezTo>
                <a:cubicBezTo>
                  <a:pt x="37696" y="18613"/>
                  <a:pt x="33987" y="22281"/>
                  <a:pt x="30305" y="25990"/>
                </a:cubicBezTo>
                <a:cubicBezTo>
                  <a:pt x="26719" y="29603"/>
                  <a:pt x="23311" y="33376"/>
                  <a:pt x="19694" y="36957"/>
                </a:cubicBezTo>
                <a:cubicBezTo>
                  <a:pt x="17903" y="38730"/>
                  <a:pt x="16104" y="40497"/>
                  <a:pt x="14331" y="42297"/>
                </a:cubicBezTo>
                <a:cubicBezTo>
                  <a:pt x="13078" y="43573"/>
                  <a:pt x="11561" y="44921"/>
                  <a:pt x="10371" y="46389"/>
                </a:cubicBezTo>
                <a:cubicBezTo>
                  <a:pt x="10367" y="46270"/>
                  <a:pt x="10348" y="46151"/>
                  <a:pt x="10317" y="46033"/>
                </a:cubicBezTo>
                <a:cubicBezTo>
                  <a:pt x="10276" y="45912"/>
                  <a:pt x="10186" y="45823"/>
                  <a:pt x="10065" y="45823"/>
                </a:cubicBezTo>
                <a:cubicBezTo>
                  <a:pt x="10049" y="45823"/>
                  <a:pt x="10033" y="45825"/>
                  <a:pt x="10016" y="45828"/>
                </a:cubicBezTo>
                <a:cubicBezTo>
                  <a:pt x="9547" y="45910"/>
                  <a:pt x="9109" y="45996"/>
                  <a:pt x="8695" y="46120"/>
                </a:cubicBezTo>
                <a:cubicBezTo>
                  <a:pt x="9369" y="45500"/>
                  <a:pt x="9961" y="44748"/>
                  <a:pt x="10550" y="44101"/>
                </a:cubicBezTo>
                <a:cubicBezTo>
                  <a:pt x="12176" y="42306"/>
                  <a:pt x="13825" y="40529"/>
                  <a:pt x="15447" y="38730"/>
                </a:cubicBezTo>
                <a:cubicBezTo>
                  <a:pt x="18823" y="34979"/>
                  <a:pt x="22250" y="31316"/>
                  <a:pt x="25740" y="27671"/>
                </a:cubicBezTo>
                <a:cubicBezTo>
                  <a:pt x="29085" y="24186"/>
                  <a:pt x="32332" y="20609"/>
                  <a:pt x="35627" y="17083"/>
                </a:cubicBezTo>
                <a:cubicBezTo>
                  <a:pt x="37286" y="15310"/>
                  <a:pt x="38958" y="13552"/>
                  <a:pt x="40657" y="11815"/>
                </a:cubicBezTo>
                <a:cubicBezTo>
                  <a:pt x="42193" y="10248"/>
                  <a:pt x="43929" y="8877"/>
                  <a:pt x="45437" y="7300"/>
                </a:cubicBezTo>
                <a:cubicBezTo>
                  <a:pt x="45450" y="7286"/>
                  <a:pt x="45460" y="7273"/>
                  <a:pt x="45469" y="7254"/>
                </a:cubicBezTo>
                <a:close/>
                <a:moveTo>
                  <a:pt x="47319" y="9523"/>
                </a:moveTo>
                <a:cubicBezTo>
                  <a:pt x="47688" y="10088"/>
                  <a:pt x="48116" y="10685"/>
                  <a:pt x="48617" y="10976"/>
                </a:cubicBezTo>
                <a:cubicBezTo>
                  <a:pt x="47286" y="12075"/>
                  <a:pt x="45898" y="13109"/>
                  <a:pt x="44662" y="14208"/>
                </a:cubicBezTo>
                <a:cubicBezTo>
                  <a:pt x="39163" y="19091"/>
                  <a:pt x="34292" y="24614"/>
                  <a:pt x="29285" y="29982"/>
                </a:cubicBezTo>
                <a:cubicBezTo>
                  <a:pt x="24341" y="35280"/>
                  <a:pt x="19762" y="40907"/>
                  <a:pt x="14846" y="46233"/>
                </a:cubicBezTo>
                <a:cubicBezTo>
                  <a:pt x="13925" y="47232"/>
                  <a:pt x="13019" y="48233"/>
                  <a:pt x="12016" y="49150"/>
                </a:cubicBezTo>
                <a:cubicBezTo>
                  <a:pt x="11961" y="48599"/>
                  <a:pt x="11670" y="48038"/>
                  <a:pt x="11246" y="47800"/>
                </a:cubicBezTo>
                <a:cubicBezTo>
                  <a:pt x="11009" y="47670"/>
                  <a:pt x="10757" y="47615"/>
                  <a:pt x="10501" y="47615"/>
                </a:cubicBezTo>
                <a:cubicBezTo>
                  <a:pt x="10463" y="47615"/>
                  <a:pt x="10424" y="47616"/>
                  <a:pt x="10386" y="47619"/>
                </a:cubicBezTo>
                <a:cubicBezTo>
                  <a:pt x="11825" y="46292"/>
                  <a:pt x="13087" y="44639"/>
                  <a:pt x="14436" y="43249"/>
                </a:cubicBezTo>
                <a:cubicBezTo>
                  <a:pt x="16066" y="41567"/>
                  <a:pt x="17739" y="39933"/>
                  <a:pt x="19402" y="38287"/>
                </a:cubicBezTo>
                <a:cubicBezTo>
                  <a:pt x="22888" y="34842"/>
                  <a:pt x="26200" y="31244"/>
                  <a:pt x="29622" y="27734"/>
                </a:cubicBezTo>
                <a:cubicBezTo>
                  <a:pt x="33125" y="24140"/>
                  <a:pt x="36744" y="20659"/>
                  <a:pt x="40170" y="16982"/>
                </a:cubicBezTo>
                <a:cubicBezTo>
                  <a:pt x="41692" y="15350"/>
                  <a:pt x="43118" y="13333"/>
                  <a:pt x="44826" y="11906"/>
                </a:cubicBezTo>
                <a:cubicBezTo>
                  <a:pt x="45200" y="11596"/>
                  <a:pt x="46764" y="9600"/>
                  <a:pt x="47023" y="9600"/>
                </a:cubicBezTo>
                <a:cubicBezTo>
                  <a:pt x="47026" y="9600"/>
                  <a:pt x="47029" y="9600"/>
                  <a:pt x="47031" y="9601"/>
                </a:cubicBezTo>
                <a:cubicBezTo>
                  <a:pt x="47061" y="9607"/>
                  <a:pt x="47088" y="9610"/>
                  <a:pt x="47114" y="9610"/>
                </a:cubicBezTo>
                <a:cubicBezTo>
                  <a:pt x="47201" y="9610"/>
                  <a:pt x="47269" y="9576"/>
                  <a:pt x="47319" y="9523"/>
                </a:cubicBezTo>
                <a:close/>
                <a:moveTo>
                  <a:pt x="7537" y="44264"/>
                </a:moveTo>
                <a:cubicBezTo>
                  <a:pt x="8027" y="44264"/>
                  <a:pt x="7798" y="45062"/>
                  <a:pt x="7697" y="45359"/>
                </a:cubicBezTo>
                <a:cubicBezTo>
                  <a:pt x="7446" y="46105"/>
                  <a:pt x="6950" y="46753"/>
                  <a:pt x="6704" y="47495"/>
                </a:cubicBezTo>
                <a:cubicBezTo>
                  <a:pt x="6680" y="47564"/>
                  <a:pt x="6733" y="47614"/>
                  <a:pt x="6791" y="47614"/>
                </a:cubicBezTo>
                <a:cubicBezTo>
                  <a:pt x="6811" y="47614"/>
                  <a:pt x="6831" y="47609"/>
                  <a:pt x="6849" y="47596"/>
                </a:cubicBezTo>
                <a:cubicBezTo>
                  <a:pt x="6914" y="47554"/>
                  <a:pt x="6981" y="47500"/>
                  <a:pt x="7045" y="47441"/>
                </a:cubicBezTo>
                <a:cubicBezTo>
                  <a:pt x="7072" y="47441"/>
                  <a:pt x="7095" y="47432"/>
                  <a:pt x="7114" y="47409"/>
                </a:cubicBezTo>
                <a:cubicBezTo>
                  <a:pt x="7875" y="46643"/>
                  <a:pt x="8800" y="46448"/>
                  <a:pt x="9811" y="46361"/>
                </a:cubicBezTo>
                <a:lnTo>
                  <a:pt x="9811" y="46361"/>
                </a:lnTo>
                <a:cubicBezTo>
                  <a:pt x="9743" y="47259"/>
                  <a:pt x="8630" y="48174"/>
                  <a:pt x="8029" y="48685"/>
                </a:cubicBezTo>
                <a:cubicBezTo>
                  <a:pt x="7724" y="48946"/>
                  <a:pt x="7972" y="49326"/>
                  <a:pt x="8284" y="49326"/>
                </a:cubicBezTo>
                <a:cubicBezTo>
                  <a:pt x="8359" y="49326"/>
                  <a:pt x="8437" y="49305"/>
                  <a:pt x="8512" y="49255"/>
                </a:cubicBezTo>
                <a:cubicBezTo>
                  <a:pt x="9055" y="48899"/>
                  <a:pt x="9620" y="48571"/>
                  <a:pt x="10253" y="48407"/>
                </a:cubicBezTo>
                <a:cubicBezTo>
                  <a:pt x="10349" y="48383"/>
                  <a:pt x="10437" y="48371"/>
                  <a:pt x="10517" y="48371"/>
                </a:cubicBezTo>
                <a:cubicBezTo>
                  <a:pt x="11240" y="48371"/>
                  <a:pt x="11337" y="49302"/>
                  <a:pt x="11128" y="49897"/>
                </a:cubicBezTo>
                <a:cubicBezTo>
                  <a:pt x="10098" y="50649"/>
                  <a:pt x="8954" y="51118"/>
                  <a:pt x="7810" y="51710"/>
                </a:cubicBezTo>
                <a:cubicBezTo>
                  <a:pt x="6635" y="52317"/>
                  <a:pt x="5541" y="53123"/>
                  <a:pt x="4426" y="53865"/>
                </a:cubicBezTo>
                <a:cubicBezTo>
                  <a:pt x="4416" y="53829"/>
                  <a:pt x="4403" y="53797"/>
                  <a:pt x="4376" y="53766"/>
                </a:cubicBezTo>
                <a:cubicBezTo>
                  <a:pt x="4252" y="53615"/>
                  <a:pt x="4061" y="53510"/>
                  <a:pt x="3911" y="53383"/>
                </a:cubicBezTo>
                <a:cubicBezTo>
                  <a:pt x="3669" y="53182"/>
                  <a:pt x="3455" y="52950"/>
                  <a:pt x="3245" y="52717"/>
                </a:cubicBezTo>
                <a:cubicBezTo>
                  <a:pt x="2977" y="52416"/>
                  <a:pt x="2794" y="52029"/>
                  <a:pt x="2553" y="51715"/>
                </a:cubicBezTo>
                <a:cubicBezTo>
                  <a:pt x="3204" y="50622"/>
                  <a:pt x="3915" y="49564"/>
                  <a:pt x="4521" y="48475"/>
                </a:cubicBezTo>
                <a:cubicBezTo>
                  <a:pt x="5191" y="47272"/>
                  <a:pt x="5743" y="46015"/>
                  <a:pt x="6498" y="44853"/>
                </a:cubicBezTo>
                <a:cubicBezTo>
                  <a:pt x="6567" y="44753"/>
                  <a:pt x="6640" y="44648"/>
                  <a:pt x="6712" y="44547"/>
                </a:cubicBezTo>
                <a:cubicBezTo>
                  <a:pt x="6914" y="44448"/>
                  <a:pt x="7127" y="44366"/>
                  <a:pt x="7328" y="44301"/>
                </a:cubicBezTo>
                <a:cubicBezTo>
                  <a:pt x="7409" y="44276"/>
                  <a:pt x="7479" y="44264"/>
                  <a:pt x="7537" y="44264"/>
                </a:cubicBezTo>
                <a:close/>
                <a:moveTo>
                  <a:pt x="2216" y="52289"/>
                </a:moveTo>
                <a:cubicBezTo>
                  <a:pt x="2353" y="52530"/>
                  <a:pt x="2544" y="52758"/>
                  <a:pt x="2653" y="52904"/>
                </a:cubicBezTo>
                <a:cubicBezTo>
                  <a:pt x="2931" y="53268"/>
                  <a:pt x="3436" y="53979"/>
                  <a:pt x="3943" y="54180"/>
                </a:cubicBezTo>
                <a:cubicBezTo>
                  <a:pt x="2950" y="54818"/>
                  <a:pt x="1924" y="55378"/>
                  <a:pt x="790" y="55688"/>
                </a:cubicBezTo>
                <a:cubicBezTo>
                  <a:pt x="1072" y="54485"/>
                  <a:pt x="1605" y="53369"/>
                  <a:pt x="2216" y="52289"/>
                </a:cubicBezTo>
                <a:close/>
                <a:moveTo>
                  <a:pt x="50677" y="1"/>
                </a:moveTo>
                <a:cubicBezTo>
                  <a:pt x="49445" y="1"/>
                  <a:pt x="48321" y="1265"/>
                  <a:pt x="47387" y="2124"/>
                </a:cubicBezTo>
                <a:cubicBezTo>
                  <a:pt x="46426" y="3008"/>
                  <a:pt x="45464" y="3864"/>
                  <a:pt x="44548" y="4794"/>
                </a:cubicBezTo>
                <a:cubicBezTo>
                  <a:pt x="42088" y="7291"/>
                  <a:pt x="39787" y="9938"/>
                  <a:pt x="37295" y="12403"/>
                </a:cubicBezTo>
                <a:cubicBezTo>
                  <a:pt x="32250" y="17388"/>
                  <a:pt x="27330" y="22504"/>
                  <a:pt x="22232" y="27439"/>
                </a:cubicBezTo>
                <a:cubicBezTo>
                  <a:pt x="17361" y="32146"/>
                  <a:pt x="12819" y="37203"/>
                  <a:pt x="8020" y="41987"/>
                </a:cubicBezTo>
                <a:cubicBezTo>
                  <a:pt x="5997" y="44000"/>
                  <a:pt x="4950" y="46466"/>
                  <a:pt x="3541" y="48885"/>
                </a:cubicBezTo>
                <a:cubicBezTo>
                  <a:pt x="2193" y="51209"/>
                  <a:pt x="521" y="53405"/>
                  <a:pt x="33" y="56107"/>
                </a:cubicBezTo>
                <a:cubicBezTo>
                  <a:pt x="1" y="56296"/>
                  <a:pt x="187" y="56459"/>
                  <a:pt x="367" y="56459"/>
                </a:cubicBezTo>
                <a:cubicBezTo>
                  <a:pt x="386" y="56459"/>
                  <a:pt x="406" y="56457"/>
                  <a:pt x="425" y="56453"/>
                </a:cubicBezTo>
                <a:cubicBezTo>
                  <a:pt x="3332" y="55871"/>
                  <a:pt x="5592" y="53770"/>
                  <a:pt x="8130" y="52384"/>
                </a:cubicBezTo>
                <a:cubicBezTo>
                  <a:pt x="9406" y="51688"/>
                  <a:pt x="10681" y="51213"/>
                  <a:pt x="11852" y="50316"/>
                </a:cubicBezTo>
                <a:cubicBezTo>
                  <a:pt x="13155" y="49318"/>
                  <a:pt x="14245" y="48038"/>
                  <a:pt x="15356" y="46839"/>
                </a:cubicBezTo>
                <a:cubicBezTo>
                  <a:pt x="18017" y="43964"/>
                  <a:pt x="20522" y="40948"/>
                  <a:pt x="23070" y="37969"/>
                </a:cubicBezTo>
                <a:cubicBezTo>
                  <a:pt x="25963" y="34583"/>
                  <a:pt x="28993" y="31339"/>
                  <a:pt x="32032" y="28085"/>
                </a:cubicBezTo>
                <a:cubicBezTo>
                  <a:pt x="37395" y="22345"/>
                  <a:pt x="42808" y="16717"/>
                  <a:pt x="48845" y="11678"/>
                </a:cubicBezTo>
                <a:cubicBezTo>
                  <a:pt x="49355" y="11255"/>
                  <a:pt x="49893" y="10812"/>
                  <a:pt x="50421" y="10348"/>
                </a:cubicBezTo>
                <a:cubicBezTo>
                  <a:pt x="50435" y="10349"/>
                  <a:pt x="50449" y="10350"/>
                  <a:pt x="50463" y="10350"/>
                </a:cubicBezTo>
                <a:cubicBezTo>
                  <a:pt x="50648" y="10350"/>
                  <a:pt x="50820" y="10208"/>
                  <a:pt x="50836" y="9983"/>
                </a:cubicBezTo>
                <a:cubicBezTo>
                  <a:pt x="52377" y="8589"/>
                  <a:pt x="53752" y="6972"/>
                  <a:pt x="53990" y="4903"/>
                </a:cubicBezTo>
                <a:cubicBezTo>
                  <a:pt x="54103" y="3896"/>
                  <a:pt x="53816" y="2758"/>
                  <a:pt x="53265" y="1914"/>
                </a:cubicBezTo>
                <a:cubicBezTo>
                  <a:pt x="52896" y="1349"/>
                  <a:pt x="52463" y="899"/>
                  <a:pt x="51934" y="479"/>
                </a:cubicBezTo>
                <a:cubicBezTo>
                  <a:pt x="51505" y="140"/>
                  <a:pt x="51085" y="1"/>
                  <a:pt x="506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7711185" y="2480566"/>
            <a:ext cx="222159" cy="437991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2702840" y="417471"/>
            <a:ext cx="414628" cy="983668"/>
          </a:xfrm>
          <a:custGeom>
            <a:avLst/>
            <a:gdLst/>
            <a:ahLst/>
            <a:cxnLst/>
            <a:rect l="l" t="t" r="r" b="b"/>
            <a:pathLst>
              <a:path w="15824" h="37541" extrusionOk="0">
                <a:moveTo>
                  <a:pt x="4684" y="1748"/>
                </a:moveTo>
                <a:lnTo>
                  <a:pt x="4684" y="1748"/>
                </a:lnTo>
                <a:cubicBezTo>
                  <a:pt x="6042" y="3142"/>
                  <a:pt x="7289" y="4619"/>
                  <a:pt x="8420" y="6168"/>
                </a:cubicBezTo>
                <a:cubicBezTo>
                  <a:pt x="7632" y="7963"/>
                  <a:pt x="6835" y="9958"/>
                  <a:pt x="6528" y="11954"/>
                </a:cubicBezTo>
                <a:cubicBezTo>
                  <a:pt x="6265" y="10155"/>
                  <a:pt x="6118" y="8345"/>
                  <a:pt x="5695" y="6574"/>
                </a:cubicBezTo>
                <a:cubicBezTo>
                  <a:pt x="5304" y="4947"/>
                  <a:pt x="4911" y="3384"/>
                  <a:pt x="4684" y="1748"/>
                </a:cubicBezTo>
                <a:close/>
                <a:moveTo>
                  <a:pt x="3855" y="2272"/>
                </a:moveTo>
                <a:cubicBezTo>
                  <a:pt x="3922" y="4801"/>
                  <a:pt x="4984" y="7361"/>
                  <a:pt x="5285" y="9836"/>
                </a:cubicBezTo>
                <a:cubicBezTo>
                  <a:pt x="5422" y="10938"/>
                  <a:pt x="5581" y="12036"/>
                  <a:pt x="5750" y="13135"/>
                </a:cubicBezTo>
                <a:cubicBezTo>
                  <a:pt x="5535" y="12797"/>
                  <a:pt x="5304" y="12465"/>
                  <a:pt x="5058" y="12132"/>
                </a:cubicBezTo>
                <a:cubicBezTo>
                  <a:pt x="4073" y="10801"/>
                  <a:pt x="3144" y="9403"/>
                  <a:pt x="2132" y="8086"/>
                </a:cubicBezTo>
                <a:cubicBezTo>
                  <a:pt x="2406" y="6988"/>
                  <a:pt x="2751" y="5903"/>
                  <a:pt x="3035" y="4819"/>
                </a:cubicBezTo>
                <a:cubicBezTo>
                  <a:pt x="3239" y="4026"/>
                  <a:pt x="3489" y="3102"/>
                  <a:pt x="3855" y="2272"/>
                </a:cubicBezTo>
                <a:close/>
                <a:moveTo>
                  <a:pt x="8961" y="6938"/>
                </a:moveTo>
                <a:cubicBezTo>
                  <a:pt x="10128" y="8637"/>
                  <a:pt x="11140" y="10428"/>
                  <a:pt x="11969" y="12324"/>
                </a:cubicBezTo>
                <a:cubicBezTo>
                  <a:pt x="11928" y="12346"/>
                  <a:pt x="11892" y="12391"/>
                  <a:pt x="11878" y="12451"/>
                </a:cubicBezTo>
                <a:cubicBezTo>
                  <a:pt x="11527" y="14246"/>
                  <a:pt x="10475" y="16101"/>
                  <a:pt x="9691" y="17764"/>
                </a:cubicBezTo>
                <a:cubicBezTo>
                  <a:pt x="9112" y="18998"/>
                  <a:pt x="8711" y="20265"/>
                  <a:pt x="8415" y="21577"/>
                </a:cubicBezTo>
                <a:cubicBezTo>
                  <a:pt x="7868" y="19085"/>
                  <a:pt x="7327" y="16601"/>
                  <a:pt x="6879" y="14092"/>
                </a:cubicBezTo>
                <a:cubicBezTo>
                  <a:pt x="7098" y="11567"/>
                  <a:pt x="8433" y="9352"/>
                  <a:pt x="8961" y="6938"/>
                </a:cubicBezTo>
                <a:close/>
                <a:moveTo>
                  <a:pt x="1908" y="9111"/>
                </a:moveTo>
                <a:cubicBezTo>
                  <a:pt x="3111" y="11184"/>
                  <a:pt x="5212" y="12875"/>
                  <a:pt x="6064" y="15070"/>
                </a:cubicBezTo>
                <a:cubicBezTo>
                  <a:pt x="6401" y="17007"/>
                  <a:pt x="6793" y="18939"/>
                  <a:pt x="7262" y="20844"/>
                </a:cubicBezTo>
                <a:cubicBezTo>
                  <a:pt x="7386" y="21354"/>
                  <a:pt x="7504" y="21873"/>
                  <a:pt x="7617" y="22388"/>
                </a:cubicBezTo>
                <a:cubicBezTo>
                  <a:pt x="6911" y="21295"/>
                  <a:pt x="6078" y="20325"/>
                  <a:pt x="5121" y="19331"/>
                </a:cubicBezTo>
                <a:cubicBezTo>
                  <a:pt x="3845" y="18005"/>
                  <a:pt x="2346" y="16980"/>
                  <a:pt x="1121" y="15631"/>
                </a:cubicBezTo>
                <a:cubicBezTo>
                  <a:pt x="1235" y="13581"/>
                  <a:pt x="1531" y="11531"/>
                  <a:pt x="1826" y="9598"/>
                </a:cubicBezTo>
                <a:cubicBezTo>
                  <a:pt x="1849" y="9434"/>
                  <a:pt x="1881" y="9270"/>
                  <a:pt x="1908" y="9111"/>
                </a:cubicBezTo>
                <a:close/>
                <a:moveTo>
                  <a:pt x="12275" y="13034"/>
                </a:moveTo>
                <a:cubicBezTo>
                  <a:pt x="12753" y="14201"/>
                  <a:pt x="13163" y="15398"/>
                  <a:pt x="13491" y="16639"/>
                </a:cubicBezTo>
                <a:cubicBezTo>
                  <a:pt x="13800" y="17814"/>
                  <a:pt x="14029" y="19013"/>
                  <a:pt x="14170" y="20220"/>
                </a:cubicBezTo>
                <a:cubicBezTo>
                  <a:pt x="12433" y="22580"/>
                  <a:pt x="10388" y="25660"/>
                  <a:pt x="10014" y="28598"/>
                </a:cubicBezTo>
                <a:cubicBezTo>
                  <a:pt x="9609" y="27013"/>
                  <a:pt x="9249" y="25414"/>
                  <a:pt x="8898" y="23797"/>
                </a:cubicBezTo>
                <a:cubicBezTo>
                  <a:pt x="8830" y="23477"/>
                  <a:pt x="8761" y="23158"/>
                  <a:pt x="8688" y="22840"/>
                </a:cubicBezTo>
                <a:cubicBezTo>
                  <a:pt x="9268" y="20985"/>
                  <a:pt x="10128" y="19240"/>
                  <a:pt x="10734" y="17408"/>
                </a:cubicBezTo>
                <a:cubicBezTo>
                  <a:pt x="11236" y="15882"/>
                  <a:pt x="12101" y="14601"/>
                  <a:pt x="12275" y="13034"/>
                </a:cubicBezTo>
                <a:close/>
                <a:moveTo>
                  <a:pt x="1071" y="16820"/>
                </a:moveTo>
                <a:cubicBezTo>
                  <a:pt x="1708" y="17577"/>
                  <a:pt x="2583" y="18197"/>
                  <a:pt x="3330" y="18788"/>
                </a:cubicBezTo>
                <a:cubicBezTo>
                  <a:pt x="5030" y="20124"/>
                  <a:pt x="6898" y="22106"/>
                  <a:pt x="7987" y="24037"/>
                </a:cubicBezTo>
                <a:cubicBezTo>
                  <a:pt x="8365" y="25755"/>
                  <a:pt x="8734" y="27482"/>
                  <a:pt x="9199" y="29177"/>
                </a:cubicBezTo>
                <a:cubicBezTo>
                  <a:pt x="8324" y="28207"/>
                  <a:pt x="7327" y="27364"/>
                  <a:pt x="6265" y="26552"/>
                </a:cubicBezTo>
                <a:cubicBezTo>
                  <a:pt x="5399" y="25896"/>
                  <a:pt x="4478" y="25318"/>
                  <a:pt x="3581" y="24708"/>
                </a:cubicBezTo>
                <a:cubicBezTo>
                  <a:pt x="2980" y="24302"/>
                  <a:pt x="2482" y="23782"/>
                  <a:pt x="1936" y="23322"/>
                </a:cubicBezTo>
                <a:cubicBezTo>
                  <a:pt x="1712" y="22607"/>
                  <a:pt x="1525" y="21873"/>
                  <a:pt x="1384" y="21118"/>
                </a:cubicBezTo>
                <a:cubicBezTo>
                  <a:pt x="1125" y="19723"/>
                  <a:pt x="1043" y="18279"/>
                  <a:pt x="1071" y="16820"/>
                </a:cubicBezTo>
                <a:close/>
                <a:moveTo>
                  <a:pt x="14292" y="21555"/>
                </a:moveTo>
                <a:lnTo>
                  <a:pt x="14292" y="21555"/>
                </a:lnTo>
                <a:cubicBezTo>
                  <a:pt x="14402" y="23099"/>
                  <a:pt x="14380" y="24657"/>
                  <a:pt x="14233" y="26188"/>
                </a:cubicBezTo>
                <a:cubicBezTo>
                  <a:pt x="13937" y="29328"/>
                  <a:pt x="12894" y="32403"/>
                  <a:pt x="12092" y="35474"/>
                </a:cubicBezTo>
                <a:cubicBezTo>
                  <a:pt x="11937" y="34440"/>
                  <a:pt x="11427" y="33323"/>
                  <a:pt x="11171" y="32549"/>
                </a:cubicBezTo>
                <a:cubicBezTo>
                  <a:pt x="10858" y="31610"/>
                  <a:pt x="10574" y="30672"/>
                  <a:pt x="10315" y="29724"/>
                </a:cubicBezTo>
                <a:cubicBezTo>
                  <a:pt x="10976" y="27906"/>
                  <a:pt x="11623" y="26156"/>
                  <a:pt x="12570" y="24457"/>
                </a:cubicBezTo>
                <a:cubicBezTo>
                  <a:pt x="13117" y="23482"/>
                  <a:pt x="13732" y="22529"/>
                  <a:pt x="14292" y="21555"/>
                </a:cubicBezTo>
                <a:close/>
                <a:moveTo>
                  <a:pt x="2734" y="25404"/>
                </a:moveTo>
                <a:cubicBezTo>
                  <a:pt x="3317" y="25801"/>
                  <a:pt x="3931" y="26148"/>
                  <a:pt x="4442" y="26470"/>
                </a:cubicBezTo>
                <a:cubicBezTo>
                  <a:pt x="6173" y="27569"/>
                  <a:pt x="8187" y="29008"/>
                  <a:pt x="9604" y="30585"/>
                </a:cubicBezTo>
                <a:cubicBezTo>
                  <a:pt x="10174" y="32408"/>
                  <a:pt x="11072" y="34217"/>
                  <a:pt x="11299" y="36126"/>
                </a:cubicBezTo>
                <a:cubicBezTo>
                  <a:pt x="7841" y="32982"/>
                  <a:pt x="4610" y="29597"/>
                  <a:pt x="2734" y="25404"/>
                </a:cubicBezTo>
                <a:close/>
                <a:moveTo>
                  <a:pt x="4235" y="1"/>
                </a:moveTo>
                <a:cubicBezTo>
                  <a:pt x="4098" y="1"/>
                  <a:pt x="3964" y="49"/>
                  <a:pt x="3872" y="158"/>
                </a:cubicBezTo>
                <a:cubicBezTo>
                  <a:pt x="2086" y="2341"/>
                  <a:pt x="1544" y="5972"/>
                  <a:pt x="924" y="8633"/>
                </a:cubicBezTo>
                <a:cubicBezTo>
                  <a:pt x="27" y="12528"/>
                  <a:pt x="0" y="16597"/>
                  <a:pt x="241" y="20565"/>
                </a:cubicBezTo>
                <a:cubicBezTo>
                  <a:pt x="665" y="27464"/>
                  <a:pt x="6356" y="33551"/>
                  <a:pt x="11655" y="37365"/>
                </a:cubicBezTo>
                <a:cubicBezTo>
                  <a:pt x="11674" y="37477"/>
                  <a:pt x="11771" y="37541"/>
                  <a:pt x="11872" y="37541"/>
                </a:cubicBezTo>
                <a:cubicBezTo>
                  <a:pt x="11959" y="37541"/>
                  <a:pt x="12050" y="37492"/>
                  <a:pt x="12092" y="37384"/>
                </a:cubicBezTo>
                <a:cubicBezTo>
                  <a:pt x="12097" y="37369"/>
                  <a:pt x="12101" y="37356"/>
                  <a:pt x="12111" y="37338"/>
                </a:cubicBezTo>
                <a:cubicBezTo>
                  <a:pt x="12174" y="37264"/>
                  <a:pt x="12215" y="37169"/>
                  <a:pt x="12210" y="37073"/>
                </a:cubicBezTo>
                <a:cubicBezTo>
                  <a:pt x="14466" y="31319"/>
                  <a:pt x="15823" y="25814"/>
                  <a:pt x="15158" y="19860"/>
                </a:cubicBezTo>
                <a:cubicBezTo>
                  <a:pt x="15163" y="19855"/>
                  <a:pt x="15167" y="19846"/>
                  <a:pt x="15173" y="19841"/>
                </a:cubicBezTo>
                <a:cubicBezTo>
                  <a:pt x="15232" y="19700"/>
                  <a:pt x="15194" y="19581"/>
                  <a:pt x="15118" y="19505"/>
                </a:cubicBezTo>
                <a:cubicBezTo>
                  <a:pt x="14990" y="18466"/>
                  <a:pt x="14807" y="17417"/>
                  <a:pt x="14548" y="16351"/>
                </a:cubicBezTo>
                <a:cubicBezTo>
                  <a:pt x="13022" y="10068"/>
                  <a:pt x="9194" y="4623"/>
                  <a:pt x="4638" y="158"/>
                </a:cubicBezTo>
                <a:cubicBezTo>
                  <a:pt x="4536" y="58"/>
                  <a:pt x="4384" y="1"/>
                  <a:pt x="4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377803" y="143428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859568" y="3001796"/>
            <a:ext cx="874141" cy="783413"/>
          </a:xfrm>
          <a:custGeom>
            <a:avLst/>
            <a:gdLst/>
            <a:ahLst/>
            <a:cxnLst/>
            <a:rect l="l" t="t" r="r" b="b"/>
            <a:pathLst>
              <a:path w="40283" h="36102" extrusionOk="0">
                <a:moveTo>
                  <a:pt x="27225" y="16388"/>
                </a:moveTo>
                <a:cubicBezTo>
                  <a:pt x="29570" y="16388"/>
                  <a:pt x="31894" y="17501"/>
                  <a:pt x="32577" y="19998"/>
                </a:cubicBezTo>
                <a:cubicBezTo>
                  <a:pt x="33598" y="23735"/>
                  <a:pt x="32131" y="28281"/>
                  <a:pt x="27648" y="28546"/>
                </a:cubicBezTo>
                <a:cubicBezTo>
                  <a:pt x="27484" y="28555"/>
                  <a:pt x="27322" y="28560"/>
                  <a:pt x="27160" y="28560"/>
                </a:cubicBezTo>
                <a:cubicBezTo>
                  <a:pt x="24396" y="28560"/>
                  <a:pt x="21927" y="27203"/>
                  <a:pt x="21187" y="24655"/>
                </a:cubicBezTo>
                <a:cubicBezTo>
                  <a:pt x="21187" y="24628"/>
                  <a:pt x="21187" y="24595"/>
                  <a:pt x="21177" y="24568"/>
                </a:cubicBezTo>
                <a:cubicBezTo>
                  <a:pt x="20340" y="21474"/>
                  <a:pt x="21898" y="17666"/>
                  <a:pt x="25073" y="16704"/>
                </a:cubicBezTo>
                <a:cubicBezTo>
                  <a:pt x="25760" y="16497"/>
                  <a:pt x="26494" y="16388"/>
                  <a:pt x="27225" y="16388"/>
                </a:cubicBezTo>
                <a:close/>
                <a:moveTo>
                  <a:pt x="7970" y="22803"/>
                </a:moveTo>
                <a:cubicBezTo>
                  <a:pt x="10500" y="22803"/>
                  <a:pt x="12982" y="24564"/>
                  <a:pt x="13987" y="26910"/>
                </a:cubicBezTo>
                <a:cubicBezTo>
                  <a:pt x="14002" y="26938"/>
                  <a:pt x="14015" y="26960"/>
                  <a:pt x="14033" y="26983"/>
                </a:cubicBezTo>
                <a:cubicBezTo>
                  <a:pt x="15095" y="29585"/>
                  <a:pt x="13810" y="32342"/>
                  <a:pt x="11386" y="34045"/>
                </a:cubicBezTo>
                <a:cubicBezTo>
                  <a:pt x="10362" y="34764"/>
                  <a:pt x="9315" y="35076"/>
                  <a:pt x="8304" y="35076"/>
                </a:cubicBezTo>
                <a:cubicBezTo>
                  <a:pt x="5686" y="35076"/>
                  <a:pt x="3313" y="32980"/>
                  <a:pt x="2219" y="30409"/>
                </a:cubicBezTo>
                <a:cubicBezTo>
                  <a:pt x="1813" y="29467"/>
                  <a:pt x="1754" y="28532"/>
                  <a:pt x="1931" y="27663"/>
                </a:cubicBezTo>
                <a:cubicBezTo>
                  <a:pt x="2200" y="27061"/>
                  <a:pt x="2451" y="26454"/>
                  <a:pt x="2702" y="25848"/>
                </a:cubicBezTo>
                <a:cubicBezTo>
                  <a:pt x="3485" y="24650"/>
                  <a:pt x="4715" y="23693"/>
                  <a:pt x="6051" y="23165"/>
                </a:cubicBezTo>
                <a:cubicBezTo>
                  <a:pt x="6678" y="22917"/>
                  <a:pt x="7325" y="22803"/>
                  <a:pt x="7970" y="22803"/>
                </a:cubicBezTo>
                <a:close/>
                <a:moveTo>
                  <a:pt x="37940" y="1"/>
                </a:moveTo>
                <a:cubicBezTo>
                  <a:pt x="36480" y="1"/>
                  <a:pt x="35840" y="2826"/>
                  <a:pt x="35562" y="3633"/>
                </a:cubicBezTo>
                <a:cubicBezTo>
                  <a:pt x="34633" y="6320"/>
                  <a:pt x="34364" y="9187"/>
                  <a:pt x="33963" y="11988"/>
                </a:cubicBezTo>
                <a:cubicBezTo>
                  <a:pt x="33712" y="13733"/>
                  <a:pt x="33197" y="15761"/>
                  <a:pt x="33138" y="17689"/>
                </a:cubicBezTo>
                <a:cubicBezTo>
                  <a:pt x="31717" y="15667"/>
                  <a:pt x="29470" y="14598"/>
                  <a:pt x="27106" y="14598"/>
                </a:cubicBezTo>
                <a:cubicBezTo>
                  <a:pt x="25863" y="14598"/>
                  <a:pt x="24587" y="14894"/>
                  <a:pt x="23383" y="15502"/>
                </a:cubicBezTo>
                <a:cubicBezTo>
                  <a:pt x="21160" y="16627"/>
                  <a:pt x="18330" y="21188"/>
                  <a:pt x="19761" y="23802"/>
                </a:cubicBezTo>
                <a:cubicBezTo>
                  <a:pt x="19539" y="23764"/>
                  <a:pt x="19302" y="23747"/>
                  <a:pt x="19061" y="23747"/>
                </a:cubicBezTo>
                <a:cubicBezTo>
                  <a:pt x="18169" y="23747"/>
                  <a:pt x="17215" y="23979"/>
                  <a:pt x="16694" y="24208"/>
                </a:cubicBezTo>
                <a:cubicBezTo>
                  <a:pt x="15947" y="24536"/>
                  <a:pt x="15354" y="25138"/>
                  <a:pt x="14881" y="25794"/>
                </a:cubicBezTo>
                <a:cubicBezTo>
                  <a:pt x="14803" y="25903"/>
                  <a:pt x="14725" y="26027"/>
                  <a:pt x="14658" y="26153"/>
                </a:cubicBezTo>
                <a:cubicBezTo>
                  <a:pt x="14920" y="23146"/>
                  <a:pt x="10375" y="21091"/>
                  <a:pt x="7528" y="21091"/>
                </a:cubicBezTo>
                <a:cubicBezTo>
                  <a:pt x="7201" y="21091"/>
                  <a:pt x="6897" y="21118"/>
                  <a:pt x="6625" y="21174"/>
                </a:cubicBezTo>
                <a:cubicBezTo>
                  <a:pt x="5741" y="21356"/>
                  <a:pt x="4921" y="21676"/>
                  <a:pt x="4179" y="22090"/>
                </a:cubicBezTo>
                <a:cubicBezTo>
                  <a:pt x="4406" y="21497"/>
                  <a:pt x="4629" y="20905"/>
                  <a:pt x="4848" y="20313"/>
                </a:cubicBezTo>
                <a:cubicBezTo>
                  <a:pt x="5513" y="18536"/>
                  <a:pt x="6082" y="16732"/>
                  <a:pt x="6807" y="14978"/>
                </a:cubicBezTo>
                <a:cubicBezTo>
                  <a:pt x="7098" y="14299"/>
                  <a:pt x="7399" y="13624"/>
                  <a:pt x="7718" y="12959"/>
                </a:cubicBezTo>
                <a:lnTo>
                  <a:pt x="7718" y="12959"/>
                </a:lnTo>
                <a:cubicBezTo>
                  <a:pt x="7718" y="12959"/>
                  <a:pt x="7718" y="12959"/>
                  <a:pt x="7718" y="12959"/>
                </a:cubicBezTo>
                <a:cubicBezTo>
                  <a:pt x="7720" y="12959"/>
                  <a:pt x="9688" y="9395"/>
                  <a:pt x="10741" y="9395"/>
                </a:cubicBezTo>
                <a:cubicBezTo>
                  <a:pt x="11019" y="9395"/>
                  <a:pt x="11233" y="9643"/>
                  <a:pt x="11331" y="10270"/>
                </a:cubicBezTo>
                <a:cubicBezTo>
                  <a:pt x="11381" y="10590"/>
                  <a:pt x="11674" y="10779"/>
                  <a:pt x="11946" y="10779"/>
                </a:cubicBezTo>
                <a:cubicBezTo>
                  <a:pt x="12174" y="10779"/>
                  <a:pt x="12388" y="10645"/>
                  <a:pt x="12429" y="10343"/>
                </a:cubicBezTo>
                <a:cubicBezTo>
                  <a:pt x="12566" y="9355"/>
                  <a:pt x="11823" y="8434"/>
                  <a:pt x="10849" y="8152"/>
                </a:cubicBezTo>
                <a:cubicBezTo>
                  <a:pt x="10643" y="8094"/>
                  <a:pt x="10449" y="8067"/>
                  <a:pt x="10266" y="8067"/>
                </a:cubicBezTo>
                <a:cubicBezTo>
                  <a:pt x="8980" y="8067"/>
                  <a:pt x="8233" y="9396"/>
                  <a:pt x="7590" y="10453"/>
                </a:cubicBezTo>
                <a:cubicBezTo>
                  <a:pt x="5632" y="13651"/>
                  <a:pt x="4597" y="17369"/>
                  <a:pt x="3281" y="20850"/>
                </a:cubicBezTo>
                <a:cubicBezTo>
                  <a:pt x="2888" y="21884"/>
                  <a:pt x="2314" y="23019"/>
                  <a:pt x="1782" y="24181"/>
                </a:cubicBezTo>
                <a:cubicBezTo>
                  <a:pt x="543" y="25840"/>
                  <a:pt x="0" y="27981"/>
                  <a:pt x="520" y="30241"/>
                </a:cubicBezTo>
                <a:cubicBezTo>
                  <a:pt x="1362" y="33870"/>
                  <a:pt x="4791" y="36101"/>
                  <a:pt x="8253" y="36101"/>
                </a:cubicBezTo>
                <a:cubicBezTo>
                  <a:pt x="9303" y="36101"/>
                  <a:pt x="10356" y="35896"/>
                  <a:pt x="11341" y="35463"/>
                </a:cubicBezTo>
                <a:cubicBezTo>
                  <a:pt x="14271" y="34173"/>
                  <a:pt x="15934" y="30610"/>
                  <a:pt x="15045" y="27644"/>
                </a:cubicBezTo>
                <a:cubicBezTo>
                  <a:pt x="15063" y="27635"/>
                  <a:pt x="15086" y="27630"/>
                  <a:pt x="15099" y="27617"/>
                </a:cubicBezTo>
                <a:cubicBezTo>
                  <a:pt x="15200" y="27602"/>
                  <a:pt x="15295" y="27562"/>
                  <a:pt x="15350" y="27480"/>
                </a:cubicBezTo>
                <a:cubicBezTo>
                  <a:pt x="15983" y="26542"/>
                  <a:pt x="16384" y="25789"/>
                  <a:pt x="17505" y="25361"/>
                </a:cubicBezTo>
                <a:cubicBezTo>
                  <a:pt x="17839" y="25232"/>
                  <a:pt x="18182" y="25183"/>
                  <a:pt x="18526" y="25183"/>
                </a:cubicBezTo>
                <a:cubicBezTo>
                  <a:pt x="18862" y="25183"/>
                  <a:pt x="19200" y="25230"/>
                  <a:pt x="19533" y="25293"/>
                </a:cubicBezTo>
                <a:cubicBezTo>
                  <a:pt x="19838" y="25351"/>
                  <a:pt x="20080" y="25425"/>
                  <a:pt x="20311" y="25425"/>
                </a:cubicBezTo>
                <a:cubicBezTo>
                  <a:pt x="20424" y="25425"/>
                  <a:pt x="20535" y="25407"/>
                  <a:pt x="20649" y="25361"/>
                </a:cubicBezTo>
                <a:cubicBezTo>
                  <a:pt x="21447" y="28004"/>
                  <a:pt x="24209" y="29824"/>
                  <a:pt x="27004" y="29824"/>
                </a:cubicBezTo>
                <a:cubicBezTo>
                  <a:pt x="27529" y="29824"/>
                  <a:pt x="28054" y="29760"/>
                  <a:pt x="28568" y="29625"/>
                </a:cubicBezTo>
                <a:cubicBezTo>
                  <a:pt x="32678" y="28555"/>
                  <a:pt x="35393" y="24031"/>
                  <a:pt x="34200" y="19903"/>
                </a:cubicBezTo>
                <a:cubicBezTo>
                  <a:pt x="34942" y="17515"/>
                  <a:pt x="34906" y="14672"/>
                  <a:pt x="35275" y="12244"/>
                </a:cubicBezTo>
                <a:cubicBezTo>
                  <a:pt x="35539" y="10522"/>
                  <a:pt x="35758" y="8794"/>
                  <a:pt x="36082" y="7081"/>
                </a:cubicBezTo>
                <a:cubicBezTo>
                  <a:pt x="36219" y="6402"/>
                  <a:pt x="36377" y="5728"/>
                  <a:pt x="36564" y="5059"/>
                </a:cubicBezTo>
                <a:cubicBezTo>
                  <a:pt x="36755" y="4457"/>
                  <a:pt x="36951" y="3860"/>
                  <a:pt x="37143" y="3259"/>
                </a:cubicBezTo>
                <a:cubicBezTo>
                  <a:pt x="37174" y="2611"/>
                  <a:pt x="37471" y="2286"/>
                  <a:pt x="38034" y="2286"/>
                </a:cubicBezTo>
                <a:cubicBezTo>
                  <a:pt x="38208" y="2286"/>
                  <a:pt x="38408" y="2317"/>
                  <a:pt x="38633" y="2379"/>
                </a:cubicBezTo>
                <a:cubicBezTo>
                  <a:pt x="38608" y="2749"/>
                  <a:pt x="38860" y="2915"/>
                  <a:pt x="39142" y="2915"/>
                </a:cubicBezTo>
                <a:cubicBezTo>
                  <a:pt x="39424" y="2915"/>
                  <a:pt x="39734" y="2750"/>
                  <a:pt x="39827" y="2457"/>
                </a:cubicBezTo>
                <a:cubicBezTo>
                  <a:pt x="40282" y="1035"/>
                  <a:pt x="39649" y="489"/>
                  <a:pt x="38328" y="64"/>
                </a:cubicBezTo>
                <a:cubicBezTo>
                  <a:pt x="38193" y="21"/>
                  <a:pt x="38063" y="1"/>
                  <a:pt x="3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1593144" y="1401066"/>
            <a:ext cx="995171" cy="1038011"/>
            <a:chOff x="2323059" y="1340604"/>
            <a:chExt cx="1091436" cy="1138420"/>
          </a:xfrm>
        </p:grpSpPr>
        <p:sp>
          <p:nvSpPr>
            <p:cNvPr id="322" name="Google Shape;322;p27"/>
            <p:cNvSpPr/>
            <p:nvPr/>
          </p:nvSpPr>
          <p:spPr>
            <a:xfrm>
              <a:off x="2323059" y="1340604"/>
              <a:ext cx="1091436" cy="1138420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901570" y="1766783"/>
              <a:ext cx="247323" cy="283600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808763" y="1481533"/>
              <a:ext cx="179181" cy="195671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594675" y="1655884"/>
              <a:ext cx="197505" cy="1721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545275" y="1896216"/>
              <a:ext cx="208816" cy="178879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656941" y="2119733"/>
              <a:ext cx="234294" cy="207515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7"/>
          <p:cNvSpPr/>
          <p:nvPr/>
        </p:nvSpPr>
        <p:spPr>
          <a:xfrm>
            <a:off x="3539152" y="264317"/>
            <a:ext cx="445060" cy="1007880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131220" y="2443685"/>
            <a:ext cx="416803" cy="458570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7"/>
          <p:cNvGrpSpPr/>
          <p:nvPr/>
        </p:nvGrpSpPr>
        <p:grpSpPr>
          <a:xfrm>
            <a:off x="3290990" y="3995200"/>
            <a:ext cx="1818747" cy="1071410"/>
            <a:chOff x="3354887" y="4040758"/>
            <a:chExt cx="1612222" cy="949748"/>
          </a:xfrm>
        </p:grpSpPr>
        <p:sp>
          <p:nvSpPr>
            <p:cNvPr id="331" name="Google Shape;331;p27"/>
            <p:cNvSpPr/>
            <p:nvPr/>
          </p:nvSpPr>
          <p:spPr>
            <a:xfrm>
              <a:off x="3354887" y="4040758"/>
              <a:ext cx="804020" cy="794391"/>
            </a:xfrm>
            <a:custGeom>
              <a:avLst/>
              <a:gdLst/>
              <a:ahLst/>
              <a:cxnLst/>
              <a:rect l="l" t="t" r="r" b="b"/>
              <a:pathLst>
                <a:path w="51187" h="50574" extrusionOk="0">
                  <a:moveTo>
                    <a:pt x="26196" y="942"/>
                  </a:moveTo>
                  <a:cubicBezTo>
                    <a:pt x="26464" y="942"/>
                    <a:pt x="26731" y="946"/>
                    <a:pt x="26997" y="955"/>
                  </a:cubicBezTo>
                  <a:cubicBezTo>
                    <a:pt x="26965" y="1018"/>
                    <a:pt x="26970" y="1096"/>
                    <a:pt x="27033" y="1173"/>
                  </a:cubicBezTo>
                  <a:cubicBezTo>
                    <a:pt x="28150" y="2576"/>
                    <a:pt x="27507" y="4494"/>
                    <a:pt x="27161" y="6071"/>
                  </a:cubicBezTo>
                  <a:cubicBezTo>
                    <a:pt x="26714" y="8113"/>
                    <a:pt x="25557" y="9793"/>
                    <a:pt x="24072" y="11288"/>
                  </a:cubicBezTo>
                  <a:cubicBezTo>
                    <a:pt x="23853" y="11507"/>
                    <a:pt x="23630" y="11716"/>
                    <a:pt x="23397" y="11921"/>
                  </a:cubicBezTo>
                  <a:cubicBezTo>
                    <a:pt x="22787" y="11503"/>
                    <a:pt x="22154" y="11101"/>
                    <a:pt x="21498" y="10727"/>
                  </a:cubicBezTo>
                  <a:cubicBezTo>
                    <a:pt x="19524" y="9606"/>
                    <a:pt x="17415" y="8714"/>
                    <a:pt x="15282" y="7916"/>
                  </a:cubicBezTo>
                  <a:cubicBezTo>
                    <a:pt x="13333" y="7188"/>
                    <a:pt x="11419" y="6586"/>
                    <a:pt x="9364" y="6536"/>
                  </a:cubicBezTo>
                  <a:cubicBezTo>
                    <a:pt x="14099" y="2965"/>
                    <a:pt x="20257" y="942"/>
                    <a:pt x="26196" y="942"/>
                  </a:cubicBezTo>
                  <a:close/>
                  <a:moveTo>
                    <a:pt x="27576" y="978"/>
                  </a:moveTo>
                  <a:cubicBezTo>
                    <a:pt x="28619" y="1032"/>
                    <a:pt x="29649" y="1150"/>
                    <a:pt x="30665" y="1342"/>
                  </a:cubicBezTo>
                  <a:cubicBezTo>
                    <a:pt x="32642" y="1706"/>
                    <a:pt x="34565" y="2344"/>
                    <a:pt x="36370" y="3209"/>
                  </a:cubicBezTo>
                  <a:cubicBezTo>
                    <a:pt x="39021" y="4477"/>
                    <a:pt x="40994" y="5871"/>
                    <a:pt x="42761" y="8172"/>
                  </a:cubicBezTo>
                  <a:cubicBezTo>
                    <a:pt x="42835" y="8262"/>
                    <a:pt x="42912" y="8353"/>
                    <a:pt x="42990" y="8445"/>
                  </a:cubicBezTo>
                  <a:cubicBezTo>
                    <a:pt x="41409" y="8517"/>
                    <a:pt x="39764" y="9070"/>
                    <a:pt x="38333" y="9556"/>
                  </a:cubicBezTo>
                  <a:cubicBezTo>
                    <a:pt x="36178" y="10285"/>
                    <a:pt x="34200" y="11347"/>
                    <a:pt x="32250" y="12481"/>
                  </a:cubicBezTo>
                  <a:cubicBezTo>
                    <a:pt x="30669" y="13398"/>
                    <a:pt x="29125" y="14377"/>
                    <a:pt x="27635" y="15429"/>
                  </a:cubicBezTo>
                  <a:cubicBezTo>
                    <a:pt x="26491" y="14323"/>
                    <a:pt x="25284" y="13280"/>
                    <a:pt x="23990" y="12340"/>
                  </a:cubicBezTo>
                  <a:cubicBezTo>
                    <a:pt x="24874" y="11534"/>
                    <a:pt x="25675" y="10650"/>
                    <a:pt x="26359" y="9680"/>
                  </a:cubicBezTo>
                  <a:cubicBezTo>
                    <a:pt x="27393" y="8226"/>
                    <a:pt x="27807" y="6618"/>
                    <a:pt x="28145" y="4914"/>
                  </a:cubicBezTo>
                  <a:cubicBezTo>
                    <a:pt x="28391" y="3684"/>
                    <a:pt x="28623" y="1924"/>
                    <a:pt x="27576" y="978"/>
                  </a:cubicBezTo>
                  <a:close/>
                  <a:moveTo>
                    <a:pt x="43701" y="9234"/>
                  </a:moveTo>
                  <a:cubicBezTo>
                    <a:pt x="44525" y="10081"/>
                    <a:pt x="45427" y="10874"/>
                    <a:pt x="46138" y="11825"/>
                  </a:cubicBezTo>
                  <a:cubicBezTo>
                    <a:pt x="48047" y="14377"/>
                    <a:pt x="48904" y="17849"/>
                    <a:pt x="49501" y="20888"/>
                  </a:cubicBezTo>
                  <a:cubicBezTo>
                    <a:pt x="49847" y="22661"/>
                    <a:pt x="50079" y="24461"/>
                    <a:pt x="50161" y="26260"/>
                  </a:cubicBezTo>
                  <a:cubicBezTo>
                    <a:pt x="49587" y="25477"/>
                    <a:pt x="48088" y="24829"/>
                    <a:pt x="47450" y="24588"/>
                  </a:cubicBezTo>
                  <a:cubicBezTo>
                    <a:pt x="45627" y="23904"/>
                    <a:pt x="43682" y="23672"/>
                    <a:pt x="41741" y="23603"/>
                  </a:cubicBezTo>
                  <a:cubicBezTo>
                    <a:pt x="41555" y="23597"/>
                    <a:pt x="41369" y="23594"/>
                    <a:pt x="41184" y="23594"/>
                  </a:cubicBezTo>
                  <a:cubicBezTo>
                    <a:pt x="39088" y="23594"/>
                    <a:pt x="37051" y="23993"/>
                    <a:pt x="35125" y="24693"/>
                  </a:cubicBezTo>
                  <a:cubicBezTo>
                    <a:pt x="34118" y="22902"/>
                    <a:pt x="32861" y="21248"/>
                    <a:pt x="31540" y="19667"/>
                  </a:cubicBezTo>
                  <a:cubicBezTo>
                    <a:pt x="30487" y="18414"/>
                    <a:pt x="29399" y="17189"/>
                    <a:pt x="28245" y="16026"/>
                  </a:cubicBezTo>
                  <a:cubicBezTo>
                    <a:pt x="29466" y="15183"/>
                    <a:pt x="30724" y="14382"/>
                    <a:pt x="32004" y="13612"/>
                  </a:cubicBezTo>
                  <a:cubicBezTo>
                    <a:pt x="35609" y="11457"/>
                    <a:pt x="39426" y="9661"/>
                    <a:pt x="43701" y="9234"/>
                  </a:cubicBezTo>
                  <a:close/>
                  <a:moveTo>
                    <a:pt x="8698" y="7055"/>
                  </a:moveTo>
                  <a:cubicBezTo>
                    <a:pt x="13095" y="7606"/>
                    <a:pt x="17210" y="9333"/>
                    <a:pt x="21028" y="11503"/>
                  </a:cubicBezTo>
                  <a:cubicBezTo>
                    <a:pt x="21593" y="11825"/>
                    <a:pt x="22144" y="12172"/>
                    <a:pt x="22682" y="12541"/>
                  </a:cubicBezTo>
                  <a:cubicBezTo>
                    <a:pt x="20363" y="14422"/>
                    <a:pt x="17589" y="15789"/>
                    <a:pt x="14827" y="16943"/>
                  </a:cubicBezTo>
                  <a:cubicBezTo>
                    <a:pt x="9961" y="18966"/>
                    <a:pt x="3062" y="21098"/>
                    <a:pt x="1054" y="26314"/>
                  </a:cubicBezTo>
                  <a:cubicBezTo>
                    <a:pt x="971" y="25271"/>
                    <a:pt x="940" y="24219"/>
                    <a:pt x="957" y="23170"/>
                  </a:cubicBezTo>
                  <a:cubicBezTo>
                    <a:pt x="1008" y="20213"/>
                    <a:pt x="1445" y="17307"/>
                    <a:pt x="2694" y="14586"/>
                  </a:cubicBezTo>
                  <a:cubicBezTo>
                    <a:pt x="4042" y="11657"/>
                    <a:pt x="6138" y="9119"/>
                    <a:pt x="8698" y="7055"/>
                  </a:cubicBezTo>
                  <a:close/>
                  <a:moveTo>
                    <a:pt x="23275" y="12956"/>
                  </a:moveTo>
                  <a:cubicBezTo>
                    <a:pt x="24546" y="13875"/>
                    <a:pt x="25725" y="14906"/>
                    <a:pt x="26846" y="15999"/>
                  </a:cubicBezTo>
                  <a:cubicBezTo>
                    <a:pt x="24928" y="17408"/>
                    <a:pt x="23111" y="18943"/>
                    <a:pt x="21448" y="20628"/>
                  </a:cubicBezTo>
                  <a:cubicBezTo>
                    <a:pt x="18340" y="23777"/>
                    <a:pt x="15451" y="27199"/>
                    <a:pt x="13050" y="30875"/>
                  </a:cubicBezTo>
                  <a:cubicBezTo>
                    <a:pt x="11779" y="32830"/>
                    <a:pt x="10635" y="34904"/>
                    <a:pt x="9682" y="37018"/>
                  </a:cubicBezTo>
                  <a:cubicBezTo>
                    <a:pt x="9251" y="37979"/>
                    <a:pt x="8872" y="38959"/>
                    <a:pt x="8480" y="39934"/>
                  </a:cubicBezTo>
                  <a:cubicBezTo>
                    <a:pt x="8212" y="40603"/>
                    <a:pt x="7933" y="41273"/>
                    <a:pt x="7846" y="41979"/>
                  </a:cubicBezTo>
                  <a:cubicBezTo>
                    <a:pt x="5577" y="39514"/>
                    <a:pt x="3828" y="36576"/>
                    <a:pt x="2616" y="33418"/>
                  </a:cubicBezTo>
                  <a:cubicBezTo>
                    <a:pt x="1901" y="31559"/>
                    <a:pt x="1441" y="29618"/>
                    <a:pt x="1195" y="27654"/>
                  </a:cubicBezTo>
                  <a:cubicBezTo>
                    <a:pt x="3760" y="21011"/>
                    <a:pt x="11360" y="19380"/>
                    <a:pt x="17387" y="16578"/>
                  </a:cubicBezTo>
                  <a:cubicBezTo>
                    <a:pt x="19465" y="15612"/>
                    <a:pt x="21502" y="14422"/>
                    <a:pt x="23275" y="12956"/>
                  </a:cubicBezTo>
                  <a:close/>
                  <a:moveTo>
                    <a:pt x="41221" y="24352"/>
                  </a:moveTo>
                  <a:cubicBezTo>
                    <a:pt x="42629" y="24352"/>
                    <a:pt x="44060" y="24514"/>
                    <a:pt x="45419" y="24798"/>
                  </a:cubicBezTo>
                  <a:cubicBezTo>
                    <a:pt x="46306" y="24984"/>
                    <a:pt x="47168" y="25281"/>
                    <a:pt x="47974" y="25681"/>
                  </a:cubicBezTo>
                  <a:cubicBezTo>
                    <a:pt x="48352" y="25868"/>
                    <a:pt x="49619" y="26547"/>
                    <a:pt x="49646" y="26921"/>
                  </a:cubicBezTo>
                  <a:cubicBezTo>
                    <a:pt x="49663" y="27152"/>
                    <a:pt x="49839" y="27266"/>
                    <a:pt x="50017" y="27266"/>
                  </a:cubicBezTo>
                  <a:cubicBezTo>
                    <a:pt x="50077" y="27266"/>
                    <a:pt x="50138" y="27253"/>
                    <a:pt x="50193" y="27226"/>
                  </a:cubicBezTo>
                  <a:lnTo>
                    <a:pt x="50193" y="27226"/>
                  </a:lnTo>
                  <a:cubicBezTo>
                    <a:pt x="50243" y="30561"/>
                    <a:pt x="49747" y="33882"/>
                    <a:pt x="48462" y="37026"/>
                  </a:cubicBezTo>
                  <a:cubicBezTo>
                    <a:pt x="47469" y="39451"/>
                    <a:pt x="45938" y="41661"/>
                    <a:pt x="44006" y="43482"/>
                  </a:cubicBezTo>
                  <a:cubicBezTo>
                    <a:pt x="43112" y="44330"/>
                    <a:pt x="42128" y="45036"/>
                    <a:pt x="41089" y="45648"/>
                  </a:cubicBezTo>
                  <a:cubicBezTo>
                    <a:pt x="41312" y="43438"/>
                    <a:pt x="40816" y="41109"/>
                    <a:pt x="40452" y="38936"/>
                  </a:cubicBezTo>
                  <a:cubicBezTo>
                    <a:pt x="40037" y="36480"/>
                    <a:pt x="39213" y="34097"/>
                    <a:pt x="38292" y="31782"/>
                  </a:cubicBezTo>
                  <a:cubicBezTo>
                    <a:pt x="37436" y="29622"/>
                    <a:pt x="36556" y="27422"/>
                    <a:pt x="35481" y="25349"/>
                  </a:cubicBezTo>
                  <a:cubicBezTo>
                    <a:pt x="36993" y="24816"/>
                    <a:pt x="38574" y="24478"/>
                    <a:pt x="40164" y="24383"/>
                  </a:cubicBezTo>
                  <a:cubicBezTo>
                    <a:pt x="40514" y="24362"/>
                    <a:pt x="40867" y="24352"/>
                    <a:pt x="41221" y="24352"/>
                  </a:cubicBezTo>
                  <a:close/>
                  <a:moveTo>
                    <a:pt x="27443" y="16592"/>
                  </a:moveTo>
                  <a:cubicBezTo>
                    <a:pt x="28633" y="17795"/>
                    <a:pt x="29754" y="19065"/>
                    <a:pt x="30838" y="20341"/>
                  </a:cubicBezTo>
                  <a:cubicBezTo>
                    <a:pt x="32118" y="21849"/>
                    <a:pt x="33180" y="23439"/>
                    <a:pt x="34105" y="25094"/>
                  </a:cubicBezTo>
                  <a:cubicBezTo>
                    <a:pt x="32701" y="25700"/>
                    <a:pt x="31367" y="26461"/>
                    <a:pt x="30118" y="27353"/>
                  </a:cubicBezTo>
                  <a:cubicBezTo>
                    <a:pt x="26669" y="29828"/>
                    <a:pt x="24081" y="33569"/>
                    <a:pt x="22541" y="37396"/>
                  </a:cubicBezTo>
                  <a:cubicBezTo>
                    <a:pt x="21734" y="39396"/>
                    <a:pt x="21383" y="41547"/>
                    <a:pt x="21557" y="43684"/>
                  </a:cubicBezTo>
                  <a:cubicBezTo>
                    <a:pt x="21643" y="44763"/>
                    <a:pt x="21925" y="45820"/>
                    <a:pt x="22258" y="46850"/>
                  </a:cubicBezTo>
                  <a:cubicBezTo>
                    <a:pt x="22432" y="47379"/>
                    <a:pt x="22636" y="47902"/>
                    <a:pt x="22865" y="48413"/>
                  </a:cubicBezTo>
                  <a:cubicBezTo>
                    <a:pt x="23046" y="48809"/>
                    <a:pt x="23311" y="49183"/>
                    <a:pt x="23530" y="49570"/>
                  </a:cubicBezTo>
                  <a:cubicBezTo>
                    <a:pt x="20819" y="49242"/>
                    <a:pt x="18140" y="48481"/>
                    <a:pt x="15648" y="47456"/>
                  </a:cubicBezTo>
                  <a:cubicBezTo>
                    <a:pt x="12777" y="46271"/>
                    <a:pt x="10317" y="44531"/>
                    <a:pt x="8261" y="42416"/>
                  </a:cubicBezTo>
                  <a:cubicBezTo>
                    <a:pt x="8717" y="40548"/>
                    <a:pt x="9606" y="38731"/>
                    <a:pt x="10403" y="36986"/>
                  </a:cubicBezTo>
                  <a:cubicBezTo>
                    <a:pt x="11264" y="35113"/>
                    <a:pt x="12325" y="33291"/>
                    <a:pt x="13438" y="31541"/>
                  </a:cubicBezTo>
                  <a:cubicBezTo>
                    <a:pt x="15770" y="27868"/>
                    <a:pt x="18709" y="24602"/>
                    <a:pt x="21738" y="21462"/>
                  </a:cubicBezTo>
                  <a:cubicBezTo>
                    <a:pt x="23479" y="19662"/>
                    <a:pt x="25407" y="18058"/>
                    <a:pt x="27443" y="16592"/>
                  </a:cubicBezTo>
                  <a:close/>
                  <a:moveTo>
                    <a:pt x="34460" y="25740"/>
                  </a:moveTo>
                  <a:cubicBezTo>
                    <a:pt x="35544" y="27754"/>
                    <a:pt x="36446" y="29864"/>
                    <a:pt x="37327" y="32038"/>
                  </a:cubicBezTo>
                  <a:cubicBezTo>
                    <a:pt x="38164" y="34111"/>
                    <a:pt x="38862" y="36229"/>
                    <a:pt x="39327" y="38407"/>
                  </a:cubicBezTo>
                  <a:cubicBezTo>
                    <a:pt x="39823" y="40717"/>
                    <a:pt x="39991" y="43059"/>
                    <a:pt x="40283" y="45387"/>
                  </a:cubicBezTo>
                  <a:cubicBezTo>
                    <a:pt x="40192" y="45533"/>
                    <a:pt x="40210" y="45761"/>
                    <a:pt x="40374" y="45879"/>
                  </a:cubicBezTo>
                  <a:cubicBezTo>
                    <a:pt x="40275" y="45809"/>
                    <a:pt x="40230" y="45781"/>
                    <a:pt x="40219" y="45781"/>
                  </a:cubicBezTo>
                  <a:cubicBezTo>
                    <a:pt x="40194" y="45781"/>
                    <a:pt x="40347" y="45921"/>
                    <a:pt x="40452" y="46007"/>
                  </a:cubicBezTo>
                  <a:cubicBezTo>
                    <a:pt x="39085" y="46750"/>
                    <a:pt x="37632" y="47347"/>
                    <a:pt x="36146" y="47894"/>
                  </a:cubicBezTo>
                  <a:cubicBezTo>
                    <a:pt x="33034" y="49036"/>
                    <a:pt x="29764" y="49754"/>
                    <a:pt x="26428" y="49754"/>
                  </a:cubicBezTo>
                  <a:cubicBezTo>
                    <a:pt x="26184" y="49754"/>
                    <a:pt x="25939" y="49751"/>
                    <a:pt x="25694" y="49743"/>
                  </a:cubicBezTo>
                  <a:cubicBezTo>
                    <a:pt x="25166" y="49725"/>
                    <a:pt x="24632" y="49688"/>
                    <a:pt x="24104" y="49633"/>
                  </a:cubicBezTo>
                  <a:cubicBezTo>
                    <a:pt x="23925" y="49141"/>
                    <a:pt x="23630" y="48704"/>
                    <a:pt x="23416" y="48190"/>
                  </a:cubicBezTo>
                  <a:cubicBezTo>
                    <a:pt x="23001" y="47200"/>
                    <a:pt x="22705" y="46171"/>
                    <a:pt x="22477" y="45132"/>
                  </a:cubicBezTo>
                  <a:cubicBezTo>
                    <a:pt x="22012" y="42963"/>
                    <a:pt x="22240" y="40758"/>
                    <a:pt x="22887" y="38649"/>
                  </a:cubicBezTo>
                  <a:cubicBezTo>
                    <a:pt x="24017" y="34976"/>
                    <a:pt x="26518" y="31344"/>
                    <a:pt x="29481" y="28807"/>
                  </a:cubicBezTo>
                  <a:cubicBezTo>
                    <a:pt x="30943" y="27554"/>
                    <a:pt x="32638" y="26506"/>
                    <a:pt x="34460" y="25740"/>
                  </a:cubicBezTo>
                  <a:close/>
                  <a:moveTo>
                    <a:pt x="25835" y="0"/>
                  </a:moveTo>
                  <a:cubicBezTo>
                    <a:pt x="25637" y="0"/>
                    <a:pt x="25440" y="2"/>
                    <a:pt x="25243" y="6"/>
                  </a:cubicBezTo>
                  <a:cubicBezTo>
                    <a:pt x="20049" y="120"/>
                    <a:pt x="14818" y="1989"/>
                    <a:pt x="10512" y="4723"/>
                  </a:cubicBezTo>
                  <a:cubicBezTo>
                    <a:pt x="6265" y="7415"/>
                    <a:pt x="2826" y="11284"/>
                    <a:pt x="1149" y="15936"/>
                  </a:cubicBezTo>
                  <a:cubicBezTo>
                    <a:pt x="183" y="18624"/>
                    <a:pt x="0" y="21567"/>
                    <a:pt x="23" y="24392"/>
                  </a:cubicBezTo>
                  <a:cubicBezTo>
                    <a:pt x="55" y="27668"/>
                    <a:pt x="684" y="30949"/>
                    <a:pt x="1869" y="34019"/>
                  </a:cubicBezTo>
                  <a:cubicBezTo>
                    <a:pt x="4002" y="39551"/>
                    <a:pt x="7970" y="44626"/>
                    <a:pt x="13442" y="47406"/>
                  </a:cubicBezTo>
                  <a:cubicBezTo>
                    <a:pt x="16704" y="49059"/>
                    <a:pt x="20290" y="50112"/>
                    <a:pt x="23940" y="50454"/>
                  </a:cubicBezTo>
                  <a:cubicBezTo>
                    <a:pt x="23972" y="50473"/>
                    <a:pt x="24010" y="50482"/>
                    <a:pt x="24049" y="50482"/>
                  </a:cubicBezTo>
                  <a:cubicBezTo>
                    <a:pt x="24077" y="50482"/>
                    <a:pt x="24105" y="50477"/>
                    <a:pt x="24131" y="50468"/>
                  </a:cubicBezTo>
                  <a:cubicBezTo>
                    <a:pt x="24934" y="50538"/>
                    <a:pt x="25740" y="50573"/>
                    <a:pt x="26546" y="50573"/>
                  </a:cubicBezTo>
                  <a:cubicBezTo>
                    <a:pt x="28365" y="50573"/>
                    <a:pt x="30186" y="50392"/>
                    <a:pt x="31977" y="50016"/>
                  </a:cubicBezTo>
                  <a:cubicBezTo>
                    <a:pt x="37476" y="48859"/>
                    <a:pt x="43108" y="46430"/>
                    <a:pt x="46561" y="42006"/>
                  </a:cubicBezTo>
                  <a:cubicBezTo>
                    <a:pt x="49650" y="38048"/>
                    <a:pt x="51036" y="33149"/>
                    <a:pt x="51114" y="28242"/>
                  </a:cubicBezTo>
                  <a:cubicBezTo>
                    <a:pt x="51187" y="23717"/>
                    <a:pt x="50339" y="18988"/>
                    <a:pt x="48666" y="14769"/>
                  </a:cubicBezTo>
                  <a:cubicBezTo>
                    <a:pt x="47774" y="12527"/>
                    <a:pt x="46516" y="10704"/>
                    <a:pt x="44812" y="8965"/>
                  </a:cubicBezTo>
                  <a:cubicBezTo>
                    <a:pt x="44096" y="8231"/>
                    <a:pt x="43499" y="7383"/>
                    <a:pt x="42821" y="6622"/>
                  </a:cubicBezTo>
                  <a:cubicBezTo>
                    <a:pt x="41072" y="4645"/>
                    <a:pt x="38452" y="3575"/>
                    <a:pt x="36137" y="2344"/>
                  </a:cubicBezTo>
                  <a:cubicBezTo>
                    <a:pt x="35043" y="1765"/>
                    <a:pt x="33899" y="1264"/>
                    <a:pt x="32697" y="923"/>
                  </a:cubicBezTo>
                  <a:cubicBezTo>
                    <a:pt x="30476" y="297"/>
                    <a:pt x="28150" y="0"/>
                    <a:pt x="2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282691" y="4677108"/>
              <a:ext cx="272429" cy="84934"/>
            </a:xfrm>
            <a:custGeom>
              <a:avLst/>
              <a:gdLst/>
              <a:ahLst/>
              <a:cxnLst/>
              <a:rect l="l" t="t" r="r" b="b"/>
              <a:pathLst>
                <a:path w="11730" h="3657" extrusionOk="0">
                  <a:moveTo>
                    <a:pt x="440" y="0"/>
                  </a:moveTo>
                  <a:cubicBezTo>
                    <a:pt x="201" y="0"/>
                    <a:pt x="0" y="287"/>
                    <a:pt x="216" y="510"/>
                  </a:cubicBezTo>
                  <a:cubicBezTo>
                    <a:pt x="2381" y="2735"/>
                    <a:pt x="4958" y="3657"/>
                    <a:pt x="7748" y="3657"/>
                  </a:cubicBezTo>
                  <a:cubicBezTo>
                    <a:pt x="8953" y="3657"/>
                    <a:pt x="10198" y="3485"/>
                    <a:pt x="11466" y="3172"/>
                  </a:cubicBezTo>
                  <a:cubicBezTo>
                    <a:pt x="11717" y="3113"/>
                    <a:pt x="11730" y="2711"/>
                    <a:pt x="11466" y="2661"/>
                  </a:cubicBezTo>
                  <a:cubicBezTo>
                    <a:pt x="10787" y="2522"/>
                    <a:pt x="10129" y="2481"/>
                    <a:pt x="9469" y="2481"/>
                  </a:cubicBezTo>
                  <a:cubicBezTo>
                    <a:pt x="8743" y="2481"/>
                    <a:pt x="8015" y="2530"/>
                    <a:pt x="7256" y="2552"/>
                  </a:cubicBezTo>
                  <a:cubicBezTo>
                    <a:pt x="7185" y="2554"/>
                    <a:pt x="7113" y="2555"/>
                    <a:pt x="7042" y="2555"/>
                  </a:cubicBezTo>
                  <a:cubicBezTo>
                    <a:pt x="4776" y="2555"/>
                    <a:pt x="2372" y="1509"/>
                    <a:pt x="645" y="78"/>
                  </a:cubicBezTo>
                  <a:cubicBezTo>
                    <a:pt x="579" y="24"/>
                    <a:pt x="50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232107" y="4765223"/>
              <a:ext cx="168521" cy="129921"/>
            </a:xfrm>
            <a:custGeom>
              <a:avLst/>
              <a:gdLst/>
              <a:ahLst/>
              <a:cxnLst/>
              <a:rect l="l" t="t" r="r" b="b"/>
              <a:pathLst>
                <a:path w="7256" h="5594" extrusionOk="0">
                  <a:moveTo>
                    <a:pt x="466" y="0"/>
                  </a:moveTo>
                  <a:cubicBezTo>
                    <a:pt x="227" y="0"/>
                    <a:pt x="1" y="230"/>
                    <a:pt x="176" y="484"/>
                  </a:cubicBezTo>
                  <a:cubicBezTo>
                    <a:pt x="922" y="1596"/>
                    <a:pt x="1870" y="2467"/>
                    <a:pt x="2955" y="3245"/>
                  </a:cubicBezTo>
                  <a:cubicBezTo>
                    <a:pt x="4089" y="4061"/>
                    <a:pt x="5475" y="5196"/>
                    <a:pt x="6827" y="5583"/>
                  </a:cubicBezTo>
                  <a:cubicBezTo>
                    <a:pt x="6850" y="5590"/>
                    <a:pt x="6873" y="5593"/>
                    <a:pt x="6896" y="5593"/>
                  </a:cubicBezTo>
                  <a:cubicBezTo>
                    <a:pt x="7089" y="5593"/>
                    <a:pt x="7256" y="5366"/>
                    <a:pt x="7134" y="5182"/>
                  </a:cubicBezTo>
                  <a:cubicBezTo>
                    <a:pt x="6514" y="4252"/>
                    <a:pt x="5302" y="3714"/>
                    <a:pt x="4381" y="3132"/>
                  </a:cubicBezTo>
                  <a:cubicBezTo>
                    <a:pt x="3073" y="2298"/>
                    <a:pt x="1693" y="1401"/>
                    <a:pt x="754" y="147"/>
                  </a:cubicBezTo>
                  <a:cubicBezTo>
                    <a:pt x="677" y="44"/>
                    <a:pt x="57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154861" y="4859261"/>
              <a:ext cx="141696" cy="131244"/>
            </a:xfrm>
            <a:custGeom>
              <a:avLst/>
              <a:gdLst/>
              <a:ahLst/>
              <a:cxnLst/>
              <a:rect l="l" t="t" r="r" b="b"/>
              <a:pathLst>
                <a:path w="6101" h="5651" extrusionOk="0">
                  <a:moveTo>
                    <a:pt x="457" y="1"/>
                  </a:moveTo>
                  <a:cubicBezTo>
                    <a:pt x="223" y="1"/>
                    <a:pt x="0" y="227"/>
                    <a:pt x="162" y="486"/>
                  </a:cubicBezTo>
                  <a:cubicBezTo>
                    <a:pt x="1506" y="2651"/>
                    <a:pt x="3133" y="4742"/>
                    <a:pt x="5611" y="5631"/>
                  </a:cubicBezTo>
                  <a:cubicBezTo>
                    <a:pt x="5650" y="5644"/>
                    <a:pt x="5686" y="5650"/>
                    <a:pt x="5720" y="5650"/>
                  </a:cubicBezTo>
                  <a:cubicBezTo>
                    <a:pt x="6000" y="5650"/>
                    <a:pt x="6101" y="5222"/>
                    <a:pt x="5857" y="5051"/>
                  </a:cubicBezTo>
                  <a:cubicBezTo>
                    <a:pt x="3838" y="3639"/>
                    <a:pt x="2194" y="2144"/>
                    <a:pt x="740" y="149"/>
                  </a:cubicBezTo>
                  <a:cubicBezTo>
                    <a:pt x="665" y="44"/>
                    <a:pt x="560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533544" y="4729341"/>
              <a:ext cx="297280" cy="127389"/>
            </a:xfrm>
            <a:custGeom>
              <a:avLst/>
              <a:gdLst/>
              <a:ahLst/>
              <a:cxnLst/>
              <a:rect l="l" t="t" r="r" b="b"/>
              <a:pathLst>
                <a:path w="12800" h="5485" extrusionOk="0">
                  <a:moveTo>
                    <a:pt x="12504" y="0"/>
                  </a:moveTo>
                  <a:cubicBezTo>
                    <a:pt x="12475" y="0"/>
                    <a:pt x="12445" y="6"/>
                    <a:pt x="12416" y="20"/>
                  </a:cubicBezTo>
                  <a:cubicBezTo>
                    <a:pt x="9014" y="1669"/>
                    <a:pt x="6331" y="4792"/>
                    <a:pt x="2571" y="4792"/>
                  </a:cubicBezTo>
                  <a:cubicBezTo>
                    <a:pt x="1895" y="4792"/>
                    <a:pt x="1184" y="4691"/>
                    <a:pt x="428" y="4462"/>
                  </a:cubicBezTo>
                  <a:cubicBezTo>
                    <a:pt x="398" y="4453"/>
                    <a:pt x="369" y="4449"/>
                    <a:pt x="343" y="4449"/>
                  </a:cubicBezTo>
                  <a:cubicBezTo>
                    <a:pt x="77" y="4449"/>
                    <a:pt x="1" y="4866"/>
                    <a:pt x="287" y="4977"/>
                  </a:cubicBezTo>
                  <a:cubicBezTo>
                    <a:pt x="1204" y="5329"/>
                    <a:pt x="2107" y="5484"/>
                    <a:pt x="2992" y="5484"/>
                  </a:cubicBezTo>
                  <a:cubicBezTo>
                    <a:pt x="6651" y="5484"/>
                    <a:pt x="9989" y="2821"/>
                    <a:pt x="12652" y="330"/>
                  </a:cubicBezTo>
                  <a:cubicBezTo>
                    <a:pt x="12800" y="195"/>
                    <a:pt x="12665" y="0"/>
                    <a:pt x="1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503073" y="4936763"/>
              <a:ext cx="220312" cy="51374"/>
            </a:xfrm>
            <a:custGeom>
              <a:avLst/>
              <a:gdLst/>
              <a:ahLst/>
              <a:cxnLst/>
              <a:rect l="l" t="t" r="r" b="b"/>
              <a:pathLst>
                <a:path w="9486" h="2212" extrusionOk="0">
                  <a:moveTo>
                    <a:pt x="489" y="1"/>
                  </a:moveTo>
                  <a:cubicBezTo>
                    <a:pt x="227" y="1"/>
                    <a:pt x="0" y="325"/>
                    <a:pt x="245" y="553"/>
                  </a:cubicBezTo>
                  <a:cubicBezTo>
                    <a:pt x="1524" y="1736"/>
                    <a:pt x="3212" y="2212"/>
                    <a:pt x="4934" y="2212"/>
                  </a:cubicBezTo>
                  <a:cubicBezTo>
                    <a:pt x="6415" y="2212"/>
                    <a:pt x="7922" y="1860"/>
                    <a:pt x="9218" y="1304"/>
                  </a:cubicBezTo>
                  <a:cubicBezTo>
                    <a:pt x="9485" y="1186"/>
                    <a:pt x="9368" y="724"/>
                    <a:pt x="9089" y="724"/>
                  </a:cubicBezTo>
                  <a:cubicBezTo>
                    <a:pt x="9079" y="724"/>
                    <a:pt x="9068" y="724"/>
                    <a:pt x="9058" y="725"/>
                  </a:cubicBezTo>
                  <a:cubicBezTo>
                    <a:pt x="7539" y="898"/>
                    <a:pt x="5892" y="1313"/>
                    <a:pt x="4324" y="1313"/>
                  </a:cubicBezTo>
                  <a:cubicBezTo>
                    <a:pt x="3027" y="1313"/>
                    <a:pt x="1783" y="1029"/>
                    <a:pt x="710" y="88"/>
                  </a:cubicBezTo>
                  <a:cubicBezTo>
                    <a:pt x="640" y="27"/>
                    <a:pt x="5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811826" y="4741882"/>
              <a:ext cx="155282" cy="132847"/>
            </a:xfrm>
            <a:custGeom>
              <a:avLst/>
              <a:gdLst/>
              <a:ahLst/>
              <a:cxnLst/>
              <a:rect l="l" t="t" r="r" b="b"/>
              <a:pathLst>
                <a:path w="6686" h="5720" extrusionOk="0">
                  <a:moveTo>
                    <a:pt x="6249" y="1"/>
                  </a:moveTo>
                  <a:cubicBezTo>
                    <a:pt x="6188" y="1"/>
                    <a:pt x="6126" y="15"/>
                    <a:pt x="6066" y="45"/>
                  </a:cubicBezTo>
                  <a:cubicBezTo>
                    <a:pt x="5054" y="555"/>
                    <a:pt x="4211" y="1640"/>
                    <a:pt x="3350" y="2387"/>
                  </a:cubicBezTo>
                  <a:cubicBezTo>
                    <a:pt x="2311" y="3280"/>
                    <a:pt x="1318" y="4227"/>
                    <a:pt x="279" y="5116"/>
                  </a:cubicBezTo>
                  <a:cubicBezTo>
                    <a:pt x="0" y="5356"/>
                    <a:pt x="257" y="5719"/>
                    <a:pt x="550" y="5719"/>
                  </a:cubicBezTo>
                  <a:cubicBezTo>
                    <a:pt x="631" y="5719"/>
                    <a:pt x="714" y="5692"/>
                    <a:pt x="790" y="5627"/>
                  </a:cubicBezTo>
                  <a:cubicBezTo>
                    <a:pt x="1833" y="4734"/>
                    <a:pt x="3118" y="4091"/>
                    <a:pt x="4207" y="3243"/>
                  </a:cubicBezTo>
                  <a:cubicBezTo>
                    <a:pt x="5118" y="2532"/>
                    <a:pt x="6316" y="1626"/>
                    <a:pt x="6617" y="465"/>
                  </a:cubicBezTo>
                  <a:cubicBezTo>
                    <a:pt x="6686" y="204"/>
                    <a:pt x="6481" y="1"/>
                    <a:pt x="6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7885339" y="2950187"/>
            <a:ext cx="316622" cy="376947"/>
            <a:chOff x="7290886" y="2736984"/>
            <a:chExt cx="416773" cy="496179"/>
          </a:xfrm>
        </p:grpSpPr>
        <p:sp>
          <p:nvSpPr>
            <p:cNvPr id="339" name="Google Shape;339;p27"/>
            <p:cNvSpPr/>
            <p:nvPr/>
          </p:nvSpPr>
          <p:spPr>
            <a:xfrm>
              <a:off x="7290886" y="2736984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502861" y="2870179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7"/>
          <p:cNvGrpSpPr/>
          <p:nvPr/>
        </p:nvGrpSpPr>
        <p:grpSpPr>
          <a:xfrm>
            <a:off x="3916916" y="3641263"/>
            <a:ext cx="1091791" cy="898485"/>
            <a:chOff x="3577274" y="3445463"/>
            <a:chExt cx="967814" cy="796459"/>
          </a:xfrm>
        </p:grpSpPr>
        <p:sp>
          <p:nvSpPr>
            <p:cNvPr id="342" name="Google Shape;342;p27"/>
            <p:cNvSpPr/>
            <p:nvPr/>
          </p:nvSpPr>
          <p:spPr>
            <a:xfrm>
              <a:off x="4418586" y="4031191"/>
              <a:ext cx="64853" cy="48978"/>
            </a:xfrm>
            <a:custGeom>
              <a:avLst/>
              <a:gdLst/>
              <a:ahLst/>
              <a:cxnLst/>
              <a:rect l="l" t="t" r="r" b="b"/>
              <a:pathLst>
                <a:path w="5278" h="3986" extrusionOk="0">
                  <a:moveTo>
                    <a:pt x="2049" y="932"/>
                  </a:moveTo>
                  <a:cubicBezTo>
                    <a:pt x="2471" y="932"/>
                    <a:pt x="2899" y="979"/>
                    <a:pt x="3250" y="1069"/>
                  </a:cubicBezTo>
                  <a:cubicBezTo>
                    <a:pt x="4480" y="1384"/>
                    <a:pt x="4289" y="2791"/>
                    <a:pt x="3122" y="3056"/>
                  </a:cubicBezTo>
                  <a:cubicBezTo>
                    <a:pt x="2753" y="3142"/>
                    <a:pt x="2352" y="3146"/>
                    <a:pt x="1979" y="3183"/>
                  </a:cubicBezTo>
                  <a:cubicBezTo>
                    <a:pt x="1912" y="3189"/>
                    <a:pt x="1851" y="3192"/>
                    <a:pt x="1796" y="3192"/>
                  </a:cubicBezTo>
                  <a:cubicBezTo>
                    <a:pt x="1417" y="3192"/>
                    <a:pt x="1292" y="3034"/>
                    <a:pt x="1176" y="2608"/>
                  </a:cubicBezTo>
                  <a:cubicBezTo>
                    <a:pt x="1040" y="2103"/>
                    <a:pt x="1104" y="1552"/>
                    <a:pt x="1054" y="1033"/>
                  </a:cubicBezTo>
                  <a:cubicBezTo>
                    <a:pt x="1351" y="964"/>
                    <a:pt x="1698" y="932"/>
                    <a:pt x="2049" y="932"/>
                  </a:cubicBezTo>
                  <a:close/>
                  <a:moveTo>
                    <a:pt x="2357" y="1"/>
                  </a:moveTo>
                  <a:cubicBezTo>
                    <a:pt x="1791" y="1"/>
                    <a:pt x="1232" y="106"/>
                    <a:pt x="798" y="280"/>
                  </a:cubicBezTo>
                  <a:cubicBezTo>
                    <a:pt x="753" y="299"/>
                    <a:pt x="721" y="326"/>
                    <a:pt x="684" y="354"/>
                  </a:cubicBezTo>
                  <a:cubicBezTo>
                    <a:pt x="667" y="350"/>
                    <a:pt x="649" y="349"/>
                    <a:pt x="631" y="349"/>
                  </a:cubicBezTo>
                  <a:cubicBezTo>
                    <a:pt x="542" y="349"/>
                    <a:pt x="453" y="390"/>
                    <a:pt x="393" y="503"/>
                  </a:cubicBezTo>
                  <a:cubicBezTo>
                    <a:pt x="1" y="1269"/>
                    <a:pt x="247" y="2854"/>
                    <a:pt x="721" y="3552"/>
                  </a:cubicBezTo>
                  <a:cubicBezTo>
                    <a:pt x="961" y="3910"/>
                    <a:pt x="1381" y="3986"/>
                    <a:pt x="1787" y="3986"/>
                  </a:cubicBezTo>
                  <a:cubicBezTo>
                    <a:pt x="1852" y="3986"/>
                    <a:pt x="1916" y="3984"/>
                    <a:pt x="1979" y="3981"/>
                  </a:cubicBezTo>
                  <a:cubicBezTo>
                    <a:pt x="2598" y="3948"/>
                    <a:pt x="3409" y="3939"/>
                    <a:pt x="3960" y="3620"/>
                  </a:cubicBezTo>
                  <a:cubicBezTo>
                    <a:pt x="5014" y="3024"/>
                    <a:pt x="5277" y="1556"/>
                    <a:pt x="4412" y="690"/>
                  </a:cubicBezTo>
                  <a:cubicBezTo>
                    <a:pt x="3924" y="200"/>
                    <a:pt x="3135" y="1"/>
                    <a:pt x="2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25098" y="4128643"/>
              <a:ext cx="92648" cy="64841"/>
            </a:xfrm>
            <a:custGeom>
              <a:avLst/>
              <a:gdLst/>
              <a:ahLst/>
              <a:cxnLst/>
              <a:rect l="l" t="t" r="r" b="b"/>
              <a:pathLst>
                <a:path w="7540" h="5277" extrusionOk="0">
                  <a:moveTo>
                    <a:pt x="1741" y="760"/>
                  </a:moveTo>
                  <a:cubicBezTo>
                    <a:pt x="2456" y="760"/>
                    <a:pt x="3305" y="1067"/>
                    <a:pt x="3845" y="1207"/>
                  </a:cubicBezTo>
                  <a:cubicBezTo>
                    <a:pt x="4374" y="1343"/>
                    <a:pt x="4833" y="1425"/>
                    <a:pt x="5276" y="1781"/>
                  </a:cubicBezTo>
                  <a:cubicBezTo>
                    <a:pt x="6246" y="2556"/>
                    <a:pt x="5700" y="3490"/>
                    <a:pt x="4839" y="3991"/>
                  </a:cubicBezTo>
                  <a:cubicBezTo>
                    <a:pt x="4187" y="4369"/>
                    <a:pt x="3348" y="4420"/>
                    <a:pt x="2619" y="4442"/>
                  </a:cubicBezTo>
                  <a:cubicBezTo>
                    <a:pt x="2517" y="4446"/>
                    <a:pt x="2415" y="4447"/>
                    <a:pt x="2313" y="4447"/>
                  </a:cubicBezTo>
                  <a:cubicBezTo>
                    <a:pt x="2228" y="4447"/>
                    <a:pt x="2144" y="4446"/>
                    <a:pt x="2060" y="4446"/>
                  </a:cubicBezTo>
                  <a:cubicBezTo>
                    <a:pt x="1884" y="4446"/>
                    <a:pt x="1708" y="4449"/>
                    <a:pt x="1531" y="4464"/>
                  </a:cubicBezTo>
                  <a:cubicBezTo>
                    <a:pt x="1501" y="4467"/>
                    <a:pt x="1474" y="4468"/>
                    <a:pt x="1449" y="4468"/>
                  </a:cubicBezTo>
                  <a:cubicBezTo>
                    <a:pt x="1087" y="4468"/>
                    <a:pt x="1201" y="4224"/>
                    <a:pt x="1243" y="3909"/>
                  </a:cubicBezTo>
                  <a:cubicBezTo>
                    <a:pt x="1389" y="2912"/>
                    <a:pt x="1203" y="1913"/>
                    <a:pt x="974" y="938"/>
                  </a:cubicBezTo>
                  <a:cubicBezTo>
                    <a:pt x="1189" y="809"/>
                    <a:pt x="1454" y="760"/>
                    <a:pt x="1741" y="760"/>
                  </a:cubicBezTo>
                  <a:close/>
                  <a:moveTo>
                    <a:pt x="1834" y="0"/>
                  </a:moveTo>
                  <a:cubicBezTo>
                    <a:pt x="1283" y="0"/>
                    <a:pt x="781" y="139"/>
                    <a:pt x="446" y="565"/>
                  </a:cubicBezTo>
                  <a:cubicBezTo>
                    <a:pt x="377" y="605"/>
                    <a:pt x="323" y="664"/>
                    <a:pt x="295" y="746"/>
                  </a:cubicBezTo>
                  <a:cubicBezTo>
                    <a:pt x="0" y="1627"/>
                    <a:pt x="356" y="2651"/>
                    <a:pt x="455" y="3545"/>
                  </a:cubicBezTo>
                  <a:cubicBezTo>
                    <a:pt x="501" y="3964"/>
                    <a:pt x="633" y="4929"/>
                    <a:pt x="1153" y="5061"/>
                  </a:cubicBezTo>
                  <a:cubicBezTo>
                    <a:pt x="1703" y="5198"/>
                    <a:pt x="2294" y="5277"/>
                    <a:pt x="2883" y="5277"/>
                  </a:cubicBezTo>
                  <a:cubicBezTo>
                    <a:pt x="4287" y="5277"/>
                    <a:pt x="5683" y="4829"/>
                    <a:pt x="6511" y="3635"/>
                  </a:cubicBezTo>
                  <a:cubicBezTo>
                    <a:pt x="7540" y="2141"/>
                    <a:pt x="5445" y="656"/>
                    <a:pt x="4223" y="428"/>
                  </a:cubicBezTo>
                  <a:cubicBezTo>
                    <a:pt x="3583" y="308"/>
                    <a:pt x="2654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3577274" y="3445463"/>
              <a:ext cx="967814" cy="796459"/>
              <a:chOff x="3577274" y="3445463"/>
              <a:chExt cx="967814" cy="796459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4365912" y="4002389"/>
                <a:ext cx="179176" cy="239533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19494" extrusionOk="0">
                    <a:moveTo>
                      <a:pt x="5362" y="1048"/>
                    </a:moveTo>
                    <a:cubicBezTo>
                      <a:pt x="6343" y="1048"/>
                      <a:pt x="7297" y="1133"/>
                      <a:pt x="8115" y="1280"/>
                    </a:cubicBezTo>
                    <a:cubicBezTo>
                      <a:pt x="9131" y="1463"/>
                      <a:pt x="10111" y="1937"/>
                      <a:pt x="10990" y="2452"/>
                    </a:cubicBezTo>
                    <a:cubicBezTo>
                      <a:pt x="13355" y="3841"/>
                      <a:pt x="12499" y="6958"/>
                      <a:pt x="10083" y="7591"/>
                    </a:cubicBezTo>
                    <a:cubicBezTo>
                      <a:pt x="9787" y="7669"/>
                      <a:pt x="9623" y="8110"/>
                      <a:pt x="9888" y="8320"/>
                    </a:cubicBezTo>
                    <a:cubicBezTo>
                      <a:pt x="10503" y="8813"/>
                      <a:pt x="11196" y="9049"/>
                      <a:pt x="11824" y="9555"/>
                    </a:cubicBezTo>
                    <a:cubicBezTo>
                      <a:pt x="13948" y="11236"/>
                      <a:pt x="13929" y="13856"/>
                      <a:pt x="12248" y="15778"/>
                    </a:cubicBezTo>
                    <a:cubicBezTo>
                      <a:pt x="10212" y="18104"/>
                      <a:pt x="6637" y="18365"/>
                      <a:pt x="3650" y="18365"/>
                    </a:cubicBezTo>
                    <a:cubicBezTo>
                      <a:pt x="3307" y="18365"/>
                      <a:pt x="2972" y="18362"/>
                      <a:pt x="2648" y="18358"/>
                    </a:cubicBezTo>
                    <a:cubicBezTo>
                      <a:pt x="1823" y="18348"/>
                      <a:pt x="1350" y="4557"/>
                      <a:pt x="1117" y="1713"/>
                    </a:cubicBezTo>
                    <a:cubicBezTo>
                      <a:pt x="2344" y="1242"/>
                      <a:pt x="3884" y="1048"/>
                      <a:pt x="5362" y="1048"/>
                    </a:cubicBezTo>
                    <a:close/>
                    <a:moveTo>
                      <a:pt x="5365" y="0"/>
                    </a:moveTo>
                    <a:cubicBezTo>
                      <a:pt x="3749" y="0"/>
                      <a:pt x="1695" y="237"/>
                      <a:pt x="593" y="944"/>
                    </a:cubicBezTo>
                    <a:cubicBezTo>
                      <a:pt x="424" y="1049"/>
                      <a:pt x="374" y="1230"/>
                      <a:pt x="393" y="1404"/>
                    </a:cubicBezTo>
                    <a:cubicBezTo>
                      <a:pt x="0" y="6001"/>
                      <a:pt x="971" y="10790"/>
                      <a:pt x="1003" y="15410"/>
                    </a:cubicBezTo>
                    <a:cubicBezTo>
                      <a:pt x="1007" y="16330"/>
                      <a:pt x="793" y="18289"/>
                      <a:pt x="1568" y="19069"/>
                    </a:cubicBezTo>
                    <a:cubicBezTo>
                      <a:pt x="1894" y="19392"/>
                      <a:pt x="2538" y="19494"/>
                      <a:pt x="3257" y="19494"/>
                    </a:cubicBezTo>
                    <a:cubicBezTo>
                      <a:pt x="4337" y="19494"/>
                      <a:pt x="5587" y="19265"/>
                      <a:pt x="6184" y="19218"/>
                    </a:cubicBezTo>
                    <a:cubicBezTo>
                      <a:pt x="9355" y="18972"/>
                      <a:pt x="12681" y="17670"/>
                      <a:pt x="14121" y="14663"/>
                    </a:cubicBezTo>
                    <a:cubicBezTo>
                      <a:pt x="14558" y="13751"/>
                      <a:pt x="14581" y="12434"/>
                      <a:pt x="14175" y="11509"/>
                    </a:cubicBezTo>
                    <a:cubicBezTo>
                      <a:pt x="13433" y="9842"/>
                      <a:pt x="12348" y="9126"/>
                      <a:pt x="11082" y="8156"/>
                    </a:cubicBezTo>
                    <a:cubicBezTo>
                      <a:pt x="13511" y="7040"/>
                      <a:pt x="14144" y="3951"/>
                      <a:pt x="12116" y="2005"/>
                    </a:cubicBezTo>
                    <a:cubicBezTo>
                      <a:pt x="10717" y="660"/>
                      <a:pt x="8426" y="210"/>
                      <a:pt x="6580" y="50"/>
                    </a:cubicBezTo>
                    <a:cubicBezTo>
                      <a:pt x="6228" y="19"/>
                      <a:pt x="5814" y="0"/>
                      <a:pt x="5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577274" y="3445463"/>
                <a:ext cx="197496" cy="274924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8365" extrusionOk="0">
                    <a:moveTo>
                      <a:pt x="8842" y="946"/>
                    </a:moveTo>
                    <a:cubicBezTo>
                      <a:pt x="9457" y="946"/>
                      <a:pt x="10014" y="1086"/>
                      <a:pt x="10611" y="1086"/>
                    </a:cubicBezTo>
                    <a:cubicBezTo>
                      <a:pt x="10626" y="1086"/>
                      <a:pt x="10641" y="1086"/>
                      <a:pt x="10656" y="1086"/>
                    </a:cubicBezTo>
                    <a:lnTo>
                      <a:pt x="10656" y="1086"/>
                    </a:lnTo>
                    <a:cubicBezTo>
                      <a:pt x="10496" y="1997"/>
                      <a:pt x="10414" y="2912"/>
                      <a:pt x="10355" y="3837"/>
                    </a:cubicBezTo>
                    <a:cubicBezTo>
                      <a:pt x="9978" y="3689"/>
                      <a:pt x="9580" y="3621"/>
                      <a:pt x="9176" y="3621"/>
                    </a:cubicBezTo>
                    <a:cubicBezTo>
                      <a:pt x="6542" y="3621"/>
                      <a:pt x="3624" y="6515"/>
                      <a:pt x="4200" y="9145"/>
                    </a:cubicBezTo>
                    <a:cubicBezTo>
                      <a:pt x="4712" y="11483"/>
                      <a:pt x="7316" y="13829"/>
                      <a:pt x="9843" y="13829"/>
                    </a:cubicBezTo>
                    <a:cubicBezTo>
                      <a:pt x="10513" y="13829"/>
                      <a:pt x="11177" y="13665"/>
                      <a:pt x="11795" y="13292"/>
                    </a:cubicBezTo>
                    <a:lnTo>
                      <a:pt x="11795" y="13292"/>
                    </a:lnTo>
                    <a:cubicBezTo>
                      <a:pt x="11691" y="13748"/>
                      <a:pt x="11768" y="14185"/>
                      <a:pt x="11859" y="14673"/>
                    </a:cubicBezTo>
                    <a:cubicBezTo>
                      <a:pt x="11950" y="15155"/>
                      <a:pt x="11991" y="15907"/>
                      <a:pt x="12242" y="16413"/>
                    </a:cubicBezTo>
                    <a:cubicBezTo>
                      <a:pt x="11074" y="17012"/>
                      <a:pt x="9938" y="17281"/>
                      <a:pt x="8871" y="17281"/>
                    </a:cubicBezTo>
                    <a:cubicBezTo>
                      <a:pt x="4879" y="17281"/>
                      <a:pt x="1832" y="13520"/>
                      <a:pt x="1580" y="9164"/>
                    </a:cubicBezTo>
                    <a:cubicBezTo>
                      <a:pt x="1420" y="6339"/>
                      <a:pt x="2770" y="3924"/>
                      <a:pt x="4993" y="2266"/>
                    </a:cubicBezTo>
                    <a:cubicBezTo>
                      <a:pt x="6013" y="1500"/>
                      <a:pt x="7239" y="1080"/>
                      <a:pt x="8496" y="962"/>
                    </a:cubicBezTo>
                    <a:cubicBezTo>
                      <a:pt x="8614" y="951"/>
                      <a:pt x="8729" y="946"/>
                      <a:pt x="8842" y="946"/>
                    </a:cubicBezTo>
                    <a:close/>
                    <a:moveTo>
                      <a:pt x="8698" y="1"/>
                    </a:moveTo>
                    <a:cubicBezTo>
                      <a:pt x="3567" y="1"/>
                      <a:pt x="1" y="5232"/>
                      <a:pt x="623" y="10449"/>
                    </a:cubicBezTo>
                    <a:cubicBezTo>
                      <a:pt x="1148" y="14879"/>
                      <a:pt x="4827" y="18365"/>
                      <a:pt x="8932" y="18365"/>
                    </a:cubicBezTo>
                    <a:cubicBezTo>
                      <a:pt x="10205" y="18365"/>
                      <a:pt x="11519" y="18029"/>
                      <a:pt x="12793" y="17283"/>
                    </a:cubicBezTo>
                    <a:cubicBezTo>
                      <a:pt x="13076" y="17119"/>
                      <a:pt x="13093" y="16827"/>
                      <a:pt x="12971" y="16608"/>
                    </a:cubicBezTo>
                    <a:cubicBezTo>
                      <a:pt x="13194" y="16107"/>
                      <a:pt x="12921" y="15470"/>
                      <a:pt x="12784" y="14959"/>
                    </a:cubicBezTo>
                    <a:cubicBezTo>
                      <a:pt x="12611" y="14280"/>
                      <a:pt x="12529" y="13565"/>
                      <a:pt x="12206" y="12941"/>
                    </a:cubicBezTo>
                    <a:cubicBezTo>
                      <a:pt x="12201" y="12936"/>
                      <a:pt x="12191" y="12932"/>
                      <a:pt x="12187" y="12928"/>
                    </a:cubicBezTo>
                    <a:cubicBezTo>
                      <a:pt x="12277" y="12675"/>
                      <a:pt x="12116" y="12380"/>
                      <a:pt x="11822" y="12380"/>
                    </a:cubicBezTo>
                    <a:cubicBezTo>
                      <a:pt x="11787" y="12380"/>
                      <a:pt x="11749" y="12384"/>
                      <a:pt x="11709" y="12394"/>
                    </a:cubicBezTo>
                    <a:cubicBezTo>
                      <a:pt x="11085" y="12538"/>
                      <a:pt x="10500" y="12617"/>
                      <a:pt x="9943" y="12617"/>
                    </a:cubicBezTo>
                    <a:cubicBezTo>
                      <a:pt x="8654" y="12617"/>
                      <a:pt x="7512" y="12195"/>
                      <a:pt x="6364" y="11187"/>
                    </a:cubicBezTo>
                    <a:cubicBezTo>
                      <a:pt x="3828" y="8957"/>
                      <a:pt x="6179" y="4574"/>
                      <a:pt x="9027" y="4574"/>
                    </a:cubicBezTo>
                    <a:cubicBezTo>
                      <a:pt x="9526" y="4574"/>
                      <a:pt x="10041" y="4709"/>
                      <a:pt x="10547" y="5013"/>
                    </a:cubicBezTo>
                    <a:cubicBezTo>
                      <a:pt x="10617" y="5055"/>
                      <a:pt x="10696" y="5075"/>
                      <a:pt x="10774" y="5075"/>
                    </a:cubicBezTo>
                    <a:cubicBezTo>
                      <a:pt x="11024" y="5075"/>
                      <a:pt x="11272" y="4877"/>
                      <a:pt x="11257" y="4603"/>
                    </a:cubicBezTo>
                    <a:cubicBezTo>
                      <a:pt x="11194" y="3254"/>
                      <a:pt x="11203" y="1983"/>
                      <a:pt x="11430" y="643"/>
                    </a:cubicBezTo>
                    <a:cubicBezTo>
                      <a:pt x="11477" y="388"/>
                      <a:pt x="11266" y="220"/>
                      <a:pt x="11070" y="220"/>
                    </a:cubicBezTo>
                    <a:cubicBezTo>
                      <a:pt x="10993" y="220"/>
                      <a:pt x="10918" y="246"/>
                      <a:pt x="10862" y="302"/>
                    </a:cubicBezTo>
                    <a:cubicBezTo>
                      <a:pt x="10116" y="97"/>
                      <a:pt x="9392" y="1"/>
                      <a:pt x="86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" name="Google Shape;347;p27"/>
          <p:cNvSpPr/>
          <p:nvPr/>
        </p:nvSpPr>
        <p:spPr>
          <a:xfrm>
            <a:off x="1425842" y="1811103"/>
            <a:ext cx="53034" cy="61104"/>
          </a:xfrm>
          <a:custGeom>
            <a:avLst/>
            <a:gdLst/>
            <a:ahLst/>
            <a:cxnLst/>
            <a:rect l="l" t="t" r="r" b="b"/>
            <a:pathLst>
              <a:path w="2024" h="2332" extrusionOk="0">
                <a:moveTo>
                  <a:pt x="864" y="0"/>
                </a:moveTo>
                <a:cubicBezTo>
                  <a:pt x="626" y="0"/>
                  <a:pt x="401" y="114"/>
                  <a:pt x="265" y="338"/>
                </a:cubicBezTo>
                <a:cubicBezTo>
                  <a:pt x="1" y="775"/>
                  <a:pt x="55" y="1527"/>
                  <a:pt x="457" y="1896"/>
                </a:cubicBezTo>
                <a:cubicBezTo>
                  <a:pt x="564" y="2147"/>
                  <a:pt x="781" y="2331"/>
                  <a:pt x="1124" y="2331"/>
                </a:cubicBezTo>
                <a:cubicBezTo>
                  <a:pt x="1144" y="2331"/>
                  <a:pt x="1164" y="2331"/>
                  <a:pt x="1185" y="2329"/>
                </a:cubicBezTo>
                <a:cubicBezTo>
                  <a:pt x="1801" y="2298"/>
                  <a:pt x="2024" y="1678"/>
                  <a:pt x="1946" y="1149"/>
                </a:cubicBezTo>
                <a:cubicBezTo>
                  <a:pt x="1887" y="725"/>
                  <a:pt x="1609" y="283"/>
                  <a:pt x="1222" y="88"/>
                </a:cubicBezTo>
                <a:cubicBezTo>
                  <a:pt x="1106" y="29"/>
                  <a:pt x="983" y="0"/>
                  <a:pt x="8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131230" y="2103119"/>
            <a:ext cx="734" cy="393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724905" y="1792371"/>
            <a:ext cx="632272" cy="551675"/>
            <a:chOff x="938934" y="1675223"/>
            <a:chExt cx="591571" cy="516163"/>
          </a:xfrm>
        </p:grpSpPr>
        <p:sp>
          <p:nvSpPr>
            <p:cNvPr id="350" name="Google Shape;350;p27"/>
            <p:cNvSpPr/>
            <p:nvPr/>
          </p:nvSpPr>
          <p:spPr>
            <a:xfrm>
              <a:off x="938934" y="1675223"/>
              <a:ext cx="591571" cy="516163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/>
          <p:nvPr/>
        </p:nvSpPr>
        <p:spPr>
          <a:xfrm>
            <a:off x="4042305" y="264315"/>
            <a:ext cx="316634" cy="409030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6603883" y="1872216"/>
            <a:ext cx="435433" cy="677701"/>
          </a:xfrm>
          <a:custGeom>
            <a:avLst/>
            <a:gdLst/>
            <a:ahLst/>
            <a:cxnLst/>
            <a:rect l="l" t="t" r="r" b="b"/>
            <a:pathLst>
              <a:path w="16618" h="25864" extrusionOk="0">
                <a:moveTo>
                  <a:pt x="9574" y="1372"/>
                </a:moveTo>
                <a:cubicBezTo>
                  <a:pt x="10933" y="1372"/>
                  <a:pt x="12253" y="1931"/>
                  <a:pt x="13177" y="3199"/>
                </a:cubicBezTo>
                <a:cubicBezTo>
                  <a:pt x="15861" y="6880"/>
                  <a:pt x="14448" y="12694"/>
                  <a:pt x="12489" y="16284"/>
                </a:cubicBezTo>
                <a:cubicBezTo>
                  <a:pt x="11323" y="18430"/>
                  <a:pt x="9592" y="20130"/>
                  <a:pt x="7760" y="21702"/>
                </a:cubicBezTo>
                <a:cubicBezTo>
                  <a:pt x="5792" y="23397"/>
                  <a:pt x="3464" y="23934"/>
                  <a:pt x="1239" y="25014"/>
                </a:cubicBezTo>
                <a:cubicBezTo>
                  <a:pt x="1504" y="24276"/>
                  <a:pt x="1933" y="23702"/>
                  <a:pt x="2242" y="22960"/>
                </a:cubicBezTo>
                <a:cubicBezTo>
                  <a:pt x="2680" y="21925"/>
                  <a:pt x="2785" y="20864"/>
                  <a:pt x="2875" y="19756"/>
                </a:cubicBezTo>
                <a:cubicBezTo>
                  <a:pt x="3094" y="17087"/>
                  <a:pt x="2829" y="14380"/>
                  <a:pt x="2829" y="11710"/>
                </a:cubicBezTo>
                <a:cubicBezTo>
                  <a:pt x="2829" y="8848"/>
                  <a:pt x="3212" y="5841"/>
                  <a:pt x="5085" y="3567"/>
                </a:cubicBezTo>
                <a:cubicBezTo>
                  <a:pt x="6216" y="2194"/>
                  <a:pt x="7924" y="1372"/>
                  <a:pt x="9574" y="1372"/>
                </a:cubicBezTo>
                <a:close/>
                <a:moveTo>
                  <a:pt x="9946" y="1"/>
                </a:moveTo>
                <a:cubicBezTo>
                  <a:pt x="6978" y="1"/>
                  <a:pt x="3834" y="2619"/>
                  <a:pt x="2698" y="5195"/>
                </a:cubicBezTo>
                <a:cubicBezTo>
                  <a:pt x="1481" y="7946"/>
                  <a:pt x="1595" y="11190"/>
                  <a:pt x="1677" y="14130"/>
                </a:cubicBezTo>
                <a:cubicBezTo>
                  <a:pt x="1727" y="16006"/>
                  <a:pt x="1777" y="17875"/>
                  <a:pt x="1704" y="19756"/>
                </a:cubicBezTo>
                <a:cubicBezTo>
                  <a:pt x="1622" y="21829"/>
                  <a:pt x="470" y="23219"/>
                  <a:pt x="74" y="25147"/>
                </a:cubicBezTo>
                <a:cubicBezTo>
                  <a:pt x="0" y="25492"/>
                  <a:pt x="238" y="25738"/>
                  <a:pt x="506" y="25797"/>
                </a:cubicBezTo>
                <a:cubicBezTo>
                  <a:pt x="554" y="25838"/>
                  <a:pt x="614" y="25864"/>
                  <a:pt x="681" y="25864"/>
                </a:cubicBezTo>
                <a:cubicBezTo>
                  <a:pt x="721" y="25864"/>
                  <a:pt x="763" y="25855"/>
                  <a:pt x="806" y="25835"/>
                </a:cubicBezTo>
                <a:cubicBezTo>
                  <a:pt x="3695" y="24472"/>
                  <a:pt x="6498" y="24108"/>
                  <a:pt x="9035" y="21925"/>
                </a:cubicBezTo>
                <a:cubicBezTo>
                  <a:pt x="11331" y="19947"/>
                  <a:pt x="13131" y="17656"/>
                  <a:pt x="14376" y="14885"/>
                </a:cubicBezTo>
                <a:cubicBezTo>
                  <a:pt x="16189" y="10844"/>
                  <a:pt x="16618" y="5176"/>
                  <a:pt x="13487" y="1645"/>
                </a:cubicBezTo>
                <a:cubicBezTo>
                  <a:pt x="12452" y="480"/>
                  <a:pt x="11215" y="1"/>
                  <a:pt x="99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6083765" y="336127"/>
            <a:ext cx="598118" cy="864360"/>
          </a:xfrm>
          <a:custGeom>
            <a:avLst/>
            <a:gdLst/>
            <a:ahLst/>
            <a:cxnLst/>
            <a:rect l="l" t="t" r="r" b="b"/>
            <a:pathLst>
              <a:path w="30319" h="43815" extrusionOk="0">
                <a:moveTo>
                  <a:pt x="26641" y="5522"/>
                </a:moveTo>
                <a:lnTo>
                  <a:pt x="26641" y="5522"/>
                </a:lnTo>
                <a:cubicBezTo>
                  <a:pt x="26049" y="7089"/>
                  <a:pt x="25484" y="8666"/>
                  <a:pt x="24864" y="10169"/>
                </a:cubicBezTo>
                <a:cubicBezTo>
                  <a:pt x="24254" y="11645"/>
                  <a:pt x="23671" y="13130"/>
                  <a:pt x="23093" y="14620"/>
                </a:cubicBezTo>
                <a:cubicBezTo>
                  <a:pt x="21661" y="12811"/>
                  <a:pt x="19465" y="11585"/>
                  <a:pt x="17716" y="10128"/>
                </a:cubicBezTo>
                <a:cubicBezTo>
                  <a:pt x="16595" y="9189"/>
                  <a:pt x="15483" y="8246"/>
                  <a:pt x="14335" y="7343"/>
                </a:cubicBezTo>
                <a:cubicBezTo>
                  <a:pt x="13606" y="6774"/>
                  <a:pt x="12604" y="6214"/>
                  <a:pt x="11834" y="5544"/>
                </a:cubicBezTo>
                <a:lnTo>
                  <a:pt x="11834" y="5544"/>
                </a:lnTo>
                <a:cubicBezTo>
                  <a:pt x="14353" y="5773"/>
                  <a:pt x="16938" y="5911"/>
                  <a:pt x="19522" y="5911"/>
                </a:cubicBezTo>
                <a:cubicBezTo>
                  <a:pt x="21915" y="5911"/>
                  <a:pt x="24306" y="5793"/>
                  <a:pt x="26641" y="5522"/>
                </a:cubicBezTo>
                <a:close/>
                <a:moveTo>
                  <a:pt x="3349" y="1452"/>
                </a:moveTo>
                <a:cubicBezTo>
                  <a:pt x="4579" y="1452"/>
                  <a:pt x="5849" y="1656"/>
                  <a:pt x="7035" y="1762"/>
                </a:cubicBezTo>
                <a:cubicBezTo>
                  <a:pt x="9336" y="1972"/>
                  <a:pt x="11651" y="2082"/>
                  <a:pt x="13956" y="2177"/>
                </a:cubicBezTo>
                <a:cubicBezTo>
                  <a:pt x="15389" y="2235"/>
                  <a:pt x="16824" y="2262"/>
                  <a:pt x="18258" y="2262"/>
                </a:cubicBezTo>
                <a:cubicBezTo>
                  <a:pt x="19172" y="2262"/>
                  <a:pt x="20087" y="2251"/>
                  <a:pt x="21001" y="2231"/>
                </a:cubicBezTo>
                <a:cubicBezTo>
                  <a:pt x="21659" y="2216"/>
                  <a:pt x="22314" y="2204"/>
                  <a:pt x="22969" y="2204"/>
                </a:cubicBezTo>
                <a:cubicBezTo>
                  <a:pt x="23487" y="2204"/>
                  <a:pt x="24006" y="2212"/>
                  <a:pt x="24527" y="2231"/>
                </a:cubicBezTo>
                <a:cubicBezTo>
                  <a:pt x="24643" y="2236"/>
                  <a:pt x="24761" y="2238"/>
                  <a:pt x="24880" y="2238"/>
                </a:cubicBezTo>
                <a:cubicBezTo>
                  <a:pt x="25596" y="2238"/>
                  <a:pt x="26370" y="2163"/>
                  <a:pt x="27117" y="2163"/>
                </a:cubicBezTo>
                <a:cubicBezTo>
                  <a:pt x="27415" y="2163"/>
                  <a:pt x="27707" y="2175"/>
                  <a:pt x="27990" y="2208"/>
                </a:cubicBezTo>
                <a:cubicBezTo>
                  <a:pt x="27648" y="2956"/>
                  <a:pt x="27334" y="3731"/>
                  <a:pt x="27029" y="4505"/>
                </a:cubicBezTo>
                <a:cubicBezTo>
                  <a:pt x="26649" y="4483"/>
                  <a:pt x="26267" y="4474"/>
                  <a:pt x="25883" y="4474"/>
                </a:cubicBezTo>
                <a:cubicBezTo>
                  <a:pt x="23728" y="4474"/>
                  <a:pt x="21527" y="4769"/>
                  <a:pt x="19415" y="4897"/>
                </a:cubicBezTo>
                <a:cubicBezTo>
                  <a:pt x="18763" y="4936"/>
                  <a:pt x="18112" y="4953"/>
                  <a:pt x="17461" y="4953"/>
                </a:cubicBezTo>
                <a:cubicBezTo>
                  <a:pt x="15191" y="4953"/>
                  <a:pt x="12927" y="4743"/>
                  <a:pt x="10671" y="4492"/>
                </a:cubicBezTo>
                <a:cubicBezTo>
                  <a:pt x="10656" y="4490"/>
                  <a:pt x="10641" y="4489"/>
                  <a:pt x="10626" y="4489"/>
                </a:cubicBezTo>
                <a:cubicBezTo>
                  <a:pt x="10286" y="4489"/>
                  <a:pt x="10104" y="4932"/>
                  <a:pt x="10261" y="5207"/>
                </a:cubicBezTo>
                <a:cubicBezTo>
                  <a:pt x="11487" y="7330"/>
                  <a:pt x="14399" y="8838"/>
                  <a:pt x="16244" y="10378"/>
                </a:cubicBezTo>
                <a:cubicBezTo>
                  <a:pt x="18353" y="12137"/>
                  <a:pt x="20540" y="13868"/>
                  <a:pt x="22769" y="15473"/>
                </a:cubicBezTo>
                <a:cubicBezTo>
                  <a:pt x="22509" y="16151"/>
                  <a:pt x="22249" y="16825"/>
                  <a:pt x="21994" y="17504"/>
                </a:cubicBezTo>
                <a:cubicBezTo>
                  <a:pt x="20481" y="16470"/>
                  <a:pt x="19142" y="15063"/>
                  <a:pt x="17707" y="13946"/>
                </a:cubicBezTo>
                <a:cubicBezTo>
                  <a:pt x="15821" y="12483"/>
                  <a:pt x="13902" y="11061"/>
                  <a:pt x="12034" y="9576"/>
                </a:cubicBezTo>
                <a:cubicBezTo>
                  <a:pt x="10230" y="8141"/>
                  <a:pt x="8393" y="6756"/>
                  <a:pt x="6644" y="5257"/>
                </a:cubicBezTo>
                <a:cubicBezTo>
                  <a:pt x="5864" y="4587"/>
                  <a:pt x="5086" y="3922"/>
                  <a:pt x="4279" y="3289"/>
                </a:cubicBezTo>
                <a:cubicBezTo>
                  <a:pt x="3942" y="3024"/>
                  <a:pt x="2270" y="1516"/>
                  <a:pt x="2320" y="1507"/>
                </a:cubicBezTo>
                <a:cubicBezTo>
                  <a:pt x="2658" y="1468"/>
                  <a:pt x="3002" y="1452"/>
                  <a:pt x="3349" y="1452"/>
                </a:cubicBezTo>
                <a:close/>
                <a:moveTo>
                  <a:pt x="29476" y="1"/>
                </a:moveTo>
                <a:cubicBezTo>
                  <a:pt x="29426" y="1"/>
                  <a:pt x="29375" y="6"/>
                  <a:pt x="29326" y="17"/>
                </a:cubicBezTo>
                <a:cubicBezTo>
                  <a:pt x="29298" y="21"/>
                  <a:pt x="29275" y="27"/>
                  <a:pt x="29248" y="31"/>
                </a:cubicBezTo>
                <a:cubicBezTo>
                  <a:pt x="28965" y="90"/>
                  <a:pt x="28801" y="341"/>
                  <a:pt x="28773" y="605"/>
                </a:cubicBezTo>
                <a:cubicBezTo>
                  <a:pt x="28669" y="805"/>
                  <a:pt x="28564" y="1005"/>
                  <a:pt x="28464" y="1207"/>
                </a:cubicBezTo>
                <a:cubicBezTo>
                  <a:pt x="27587" y="986"/>
                  <a:pt x="26591" y="920"/>
                  <a:pt x="25581" y="920"/>
                </a:cubicBezTo>
                <a:cubicBezTo>
                  <a:pt x="24298" y="920"/>
                  <a:pt x="22992" y="1026"/>
                  <a:pt x="21875" y="1051"/>
                </a:cubicBezTo>
                <a:cubicBezTo>
                  <a:pt x="20668" y="1083"/>
                  <a:pt x="19461" y="1100"/>
                  <a:pt x="18255" y="1100"/>
                </a:cubicBezTo>
                <a:cubicBezTo>
                  <a:pt x="16529" y="1100"/>
                  <a:pt x="14804" y="1066"/>
                  <a:pt x="13077" y="997"/>
                </a:cubicBezTo>
                <a:cubicBezTo>
                  <a:pt x="10244" y="883"/>
                  <a:pt x="7418" y="587"/>
                  <a:pt x="4589" y="469"/>
                </a:cubicBezTo>
                <a:cubicBezTo>
                  <a:pt x="4193" y="452"/>
                  <a:pt x="3738" y="419"/>
                  <a:pt x="3276" y="419"/>
                </a:cubicBezTo>
                <a:cubicBezTo>
                  <a:pt x="2481" y="419"/>
                  <a:pt x="1665" y="516"/>
                  <a:pt x="1094" y="961"/>
                </a:cubicBezTo>
                <a:cubicBezTo>
                  <a:pt x="1" y="1813"/>
                  <a:pt x="7683" y="7480"/>
                  <a:pt x="8503" y="8113"/>
                </a:cubicBezTo>
                <a:cubicBezTo>
                  <a:pt x="10922" y="9982"/>
                  <a:pt x="13283" y="11919"/>
                  <a:pt x="15716" y="13772"/>
                </a:cubicBezTo>
                <a:cubicBezTo>
                  <a:pt x="17674" y="15263"/>
                  <a:pt x="19539" y="17168"/>
                  <a:pt x="21616" y="18512"/>
                </a:cubicBezTo>
                <a:cubicBezTo>
                  <a:pt x="21278" y="19409"/>
                  <a:pt x="20950" y="20306"/>
                  <a:pt x="20622" y="21204"/>
                </a:cubicBezTo>
                <a:cubicBezTo>
                  <a:pt x="19232" y="25022"/>
                  <a:pt x="17920" y="28873"/>
                  <a:pt x="16536" y="32690"/>
                </a:cubicBezTo>
                <a:cubicBezTo>
                  <a:pt x="15350" y="35949"/>
                  <a:pt x="14567" y="39534"/>
                  <a:pt x="13022" y="42641"/>
                </a:cubicBezTo>
                <a:cubicBezTo>
                  <a:pt x="12744" y="43205"/>
                  <a:pt x="13205" y="43815"/>
                  <a:pt x="13721" y="43815"/>
                </a:cubicBezTo>
                <a:cubicBezTo>
                  <a:pt x="13896" y="43815"/>
                  <a:pt x="14078" y="43744"/>
                  <a:pt x="14239" y="43576"/>
                </a:cubicBezTo>
                <a:cubicBezTo>
                  <a:pt x="14900" y="42887"/>
                  <a:pt x="15173" y="42090"/>
                  <a:pt x="15478" y="41198"/>
                </a:cubicBezTo>
                <a:cubicBezTo>
                  <a:pt x="16094" y="39398"/>
                  <a:pt x="16795" y="37634"/>
                  <a:pt x="17419" y="35834"/>
                </a:cubicBezTo>
                <a:cubicBezTo>
                  <a:pt x="18860" y="31706"/>
                  <a:pt x="20313" y="27583"/>
                  <a:pt x="21780" y="23468"/>
                </a:cubicBezTo>
                <a:cubicBezTo>
                  <a:pt x="24477" y="15891"/>
                  <a:pt x="27667" y="8487"/>
                  <a:pt x="30163" y="856"/>
                </a:cubicBezTo>
                <a:cubicBezTo>
                  <a:pt x="30319" y="387"/>
                  <a:pt x="29907" y="1"/>
                  <a:pt x="29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5716259" y="3727319"/>
            <a:ext cx="1943148" cy="1038060"/>
          </a:xfrm>
          <a:custGeom>
            <a:avLst/>
            <a:gdLst/>
            <a:ahLst/>
            <a:cxnLst/>
            <a:rect l="l" t="t" r="r" b="b"/>
            <a:pathLst>
              <a:path w="109643" h="58573" extrusionOk="0">
                <a:moveTo>
                  <a:pt x="22823" y="26981"/>
                </a:moveTo>
                <a:cubicBezTo>
                  <a:pt x="23724" y="26981"/>
                  <a:pt x="24638" y="27227"/>
                  <a:pt x="25555" y="27813"/>
                </a:cubicBezTo>
                <a:cubicBezTo>
                  <a:pt x="27560" y="29089"/>
                  <a:pt x="28927" y="31919"/>
                  <a:pt x="29947" y="33969"/>
                </a:cubicBezTo>
                <a:cubicBezTo>
                  <a:pt x="31018" y="36124"/>
                  <a:pt x="32167" y="38211"/>
                  <a:pt x="33287" y="40334"/>
                </a:cubicBezTo>
                <a:cubicBezTo>
                  <a:pt x="33433" y="40617"/>
                  <a:pt x="33601" y="40899"/>
                  <a:pt x="33788" y="41154"/>
                </a:cubicBezTo>
                <a:cubicBezTo>
                  <a:pt x="29433" y="39391"/>
                  <a:pt x="26708" y="34702"/>
                  <a:pt x="21709" y="34147"/>
                </a:cubicBezTo>
                <a:cubicBezTo>
                  <a:pt x="21401" y="34112"/>
                  <a:pt x="21091" y="34096"/>
                  <a:pt x="20781" y="34096"/>
                </a:cubicBezTo>
                <a:cubicBezTo>
                  <a:pt x="18145" y="34096"/>
                  <a:pt x="15462" y="35252"/>
                  <a:pt x="13016" y="36014"/>
                </a:cubicBezTo>
                <a:cubicBezTo>
                  <a:pt x="11198" y="36580"/>
                  <a:pt x="9367" y="37008"/>
                  <a:pt x="7466" y="37154"/>
                </a:cubicBezTo>
                <a:cubicBezTo>
                  <a:pt x="6013" y="37272"/>
                  <a:pt x="4550" y="37223"/>
                  <a:pt x="3092" y="37305"/>
                </a:cubicBezTo>
                <a:cubicBezTo>
                  <a:pt x="3507" y="36944"/>
                  <a:pt x="3986" y="36648"/>
                  <a:pt x="4391" y="36266"/>
                </a:cubicBezTo>
                <a:cubicBezTo>
                  <a:pt x="4970" y="35714"/>
                  <a:pt x="5502" y="34981"/>
                  <a:pt x="6295" y="34712"/>
                </a:cubicBezTo>
                <a:cubicBezTo>
                  <a:pt x="6387" y="34680"/>
                  <a:pt x="6432" y="34616"/>
                  <a:pt x="6446" y="34543"/>
                </a:cubicBezTo>
                <a:cubicBezTo>
                  <a:pt x="6503" y="34546"/>
                  <a:pt x="6561" y="34548"/>
                  <a:pt x="6620" y="34548"/>
                </a:cubicBezTo>
                <a:cubicBezTo>
                  <a:pt x="7978" y="34548"/>
                  <a:pt x="9845" y="33780"/>
                  <a:pt x="10473" y="33513"/>
                </a:cubicBezTo>
                <a:cubicBezTo>
                  <a:pt x="13380" y="32283"/>
                  <a:pt x="15714" y="30515"/>
                  <a:pt x="18292" y="28725"/>
                </a:cubicBezTo>
                <a:cubicBezTo>
                  <a:pt x="19722" y="27728"/>
                  <a:pt x="21252" y="26981"/>
                  <a:pt x="22823" y="26981"/>
                </a:cubicBezTo>
                <a:close/>
                <a:moveTo>
                  <a:pt x="51552" y="919"/>
                </a:moveTo>
                <a:cubicBezTo>
                  <a:pt x="55463" y="919"/>
                  <a:pt x="57621" y="5168"/>
                  <a:pt x="58479" y="8422"/>
                </a:cubicBezTo>
                <a:cubicBezTo>
                  <a:pt x="58761" y="9492"/>
                  <a:pt x="59614" y="12937"/>
                  <a:pt x="61131" y="13798"/>
                </a:cubicBezTo>
                <a:cubicBezTo>
                  <a:pt x="60338" y="14614"/>
                  <a:pt x="59554" y="15443"/>
                  <a:pt x="58794" y="16286"/>
                </a:cubicBezTo>
                <a:cubicBezTo>
                  <a:pt x="56256" y="19102"/>
                  <a:pt x="53890" y="22068"/>
                  <a:pt x="51472" y="24980"/>
                </a:cubicBezTo>
                <a:cubicBezTo>
                  <a:pt x="49038" y="27909"/>
                  <a:pt x="46437" y="30689"/>
                  <a:pt x="43954" y="33581"/>
                </a:cubicBezTo>
                <a:cubicBezTo>
                  <a:pt x="42686" y="35057"/>
                  <a:pt x="41439" y="36548"/>
                  <a:pt x="40185" y="38037"/>
                </a:cubicBezTo>
                <a:cubicBezTo>
                  <a:pt x="39247" y="39149"/>
                  <a:pt x="38072" y="39951"/>
                  <a:pt x="37443" y="41286"/>
                </a:cubicBezTo>
                <a:lnTo>
                  <a:pt x="37416" y="41286"/>
                </a:lnTo>
                <a:cubicBezTo>
                  <a:pt x="37373" y="41284"/>
                  <a:pt x="37330" y="41283"/>
                  <a:pt x="37286" y="41283"/>
                </a:cubicBezTo>
                <a:cubicBezTo>
                  <a:pt x="36771" y="41283"/>
                  <a:pt x="36226" y="41431"/>
                  <a:pt x="35688" y="41683"/>
                </a:cubicBezTo>
                <a:cubicBezTo>
                  <a:pt x="34285" y="41044"/>
                  <a:pt x="33879" y="39263"/>
                  <a:pt x="33055" y="38015"/>
                </a:cubicBezTo>
                <a:cubicBezTo>
                  <a:pt x="31679" y="35928"/>
                  <a:pt x="30872" y="33522"/>
                  <a:pt x="29570" y="31394"/>
                </a:cubicBezTo>
                <a:cubicBezTo>
                  <a:pt x="27978" y="28794"/>
                  <a:pt x="25888" y="25929"/>
                  <a:pt x="22726" y="25929"/>
                </a:cubicBezTo>
                <a:cubicBezTo>
                  <a:pt x="22248" y="25929"/>
                  <a:pt x="21746" y="25995"/>
                  <a:pt x="21217" y="26137"/>
                </a:cubicBezTo>
                <a:cubicBezTo>
                  <a:pt x="18000" y="26998"/>
                  <a:pt x="15699" y="29568"/>
                  <a:pt x="12833" y="31116"/>
                </a:cubicBezTo>
                <a:cubicBezTo>
                  <a:pt x="11590" y="31795"/>
                  <a:pt x="10305" y="32401"/>
                  <a:pt x="8974" y="32893"/>
                </a:cubicBezTo>
                <a:cubicBezTo>
                  <a:pt x="8446" y="33087"/>
                  <a:pt x="7618" y="33427"/>
                  <a:pt x="6906" y="33427"/>
                </a:cubicBezTo>
                <a:cubicBezTo>
                  <a:pt x="6630" y="33427"/>
                  <a:pt x="6371" y="33376"/>
                  <a:pt x="6154" y="33244"/>
                </a:cubicBezTo>
                <a:cubicBezTo>
                  <a:pt x="8629" y="32971"/>
                  <a:pt x="10925" y="30889"/>
                  <a:pt x="12724" y="29394"/>
                </a:cubicBezTo>
                <a:cubicBezTo>
                  <a:pt x="15518" y="27075"/>
                  <a:pt x="18174" y="24574"/>
                  <a:pt x="20917" y="22196"/>
                </a:cubicBezTo>
                <a:cubicBezTo>
                  <a:pt x="23541" y="19912"/>
                  <a:pt x="25961" y="17407"/>
                  <a:pt x="28321" y="14855"/>
                </a:cubicBezTo>
                <a:cubicBezTo>
                  <a:pt x="30704" y="12285"/>
                  <a:pt x="33729" y="9971"/>
                  <a:pt x="35683" y="7036"/>
                </a:cubicBezTo>
                <a:cubicBezTo>
                  <a:pt x="36086" y="7492"/>
                  <a:pt x="36685" y="7664"/>
                  <a:pt x="37355" y="7664"/>
                </a:cubicBezTo>
                <a:cubicBezTo>
                  <a:pt x="38784" y="7664"/>
                  <a:pt x="40541" y="6884"/>
                  <a:pt x="41434" y="6413"/>
                </a:cubicBezTo>
                <a:cubicBezTo>
                  <a:pt x="44797" y="4630"/>
                  <a:pt x="47180" y="1150"/>
                  <a:pt x="51253" y="927"/>
                </a:cubicBezTo>
                <a:cubicBezTo>
                  <a:pt x="51354" y="921"/>
                  <a:pt x="51453" y="919"/>
                  <a:pt x="51552" y="919"/>
                </a:cubicBezTo>
                <a:close/>
                <a:moveTo>
                  <a:pt x="75846" y="3866"/>
                </a:moveTo>
                <a:cubicBezTo>
                  <a:pt x="75992" y="3866"/>
                  <a:pt x="76140" y="3870"/>
                  <a:pt x="76290" y="3879"/>
                </a:cubicBezTo>
                <a:cubicBezTo>
                  <a:pt x="79160" y="4052"/>
                  <a:pt x="81466" y="6117"/>
                  <a:pt x="83502" y="7944"/>
                </a:cubicBezTo>
                <a:cubicBezTo>
                  <a:pt x="86661" y="10774"/>
                  <a:pt x="90964" y="14286"/>
                  <a:pt x="95452" y="14286"/>
                </a:cubicBezTo>
                <a:cubicBezTo>
                  <a:pt x="96027" y="14286"/>
                  <a:pt x="96606" y="14228"/>
                  <a:pt x="97185" y="14104"/>
                </a:cubicBezTo>
                <a:lnTo>
                  <a:pt x="97185" y="14104"/>
                </a:lnTo>
                <a:cubicBezTo>
                  <a:pt x="96159" y="16053"/>
                  <a:pt x="94470" y="17575"/>
                  <a:pt x="93002" y="19216"/>
                </a:cubicBezTo>
                <a:cubicBezTo>
                  <a:pt x="90792" y="21685"/>
                  <a:pt x="88706" y="24301"/>
                  <a:pt x="86555" y="26824"/>
                </a:cubicBezTo>
                <a:cubicBezTo>
                  <a:pt x="82140" y="32010"/>
                  <a:pt x="77903" y="37309"/>
                  <a:pt x="73683" y="42653"/>
                </a:cubicBezTo>
                <a:cubicBezTo>
                  <a:pt x="72129" y="40043"/>
                  <a:pt x="69696" y="37992"/>
                  <a:pt x="67328" y="36151"/>
                </a:cubicBezTo>
                <a:cubicBezTo>
                  <a:pt x="64739" y="34133"/>
                  <a:pt x="61892" y="32639"/>
                  <a:pt x="58533" y="32548"/>
                </a:cubicBezTo>
                <a:cubicBezTo>
                  <a:pt x="58411" y="32544"/>
                  <a:pt x="58289" y="32543"/>
                  <a:pt x="58168" y="32543"/>
                </a:cubicBezTo>
                <a:cubicBezTo>
                  <a:pt x="54638" y="32543"/>
                  <a:pt x="51655" y="33942"/>
                  <a:pt x="48637" y="35705"/>
                </a:cubicBezTo>
                <a:cubicBezTo>
                  <a:pt x="45365" y="37610"/>
                  <a:pt x="42036" y="39332"/>
                  <a:pt x="38545" y="40798"/>
                </a:cubicBezTo>
                <a:cubicBezTo>
                  <a:pt x="39224" y="39984"/>
                  <a:pt x="40099" y="39349"/>
                  <a:pt x="40819" y="38548"/>
                </a:cubicBezTo>
                <a:cubicBezTo>
                  <a:pt x="42112" y="37095"/>
                  <a:pt x="43370" y="35614"/>
                  <a:pt x="44641" y="34138"/>
                </a:cubicBezTo>
                <a:cubicBezTo>
                  <a:pt x="47125" y="31249"/>
                  <a:pt x="49735" y="28479"/>
                  <a:pt x="52178" y="25554"/>
                </a:cubicBezTo>
                <a:cubicBezTo>
                  <a:pt x="54496" y="22778"/>
                  <a:pt x="56765" y="19963"/>
                  <a:pt x="59162" y="17252"/>
                </a:cubicBezTo>
                <a:cubicBezTo>
                  <a:pt x="60178" y="16108"/>
                  <a:pt x="61236" y="15001"/>
                  <a:pt x="62310" y="13908"/>
                </a:cubicBezTo>
                <a:cubicBezTo>
                  <a:pt x="62352" y="13894"/>
                  <a:pt x="62393" y="13885"/>
                  <a:pt x="62434" y="13866"/>
                </a:cubicBezTo>
                <a:cubicBezTo>
                  <a:pt x="62516" y="13830"/>
                  <a:pt x="62571" y="13739"/>
                  <a:pt x="62566" y="13652"/>
                </a:cubicBezTo>
                <a:cubicBezTo>
                  <a:pt x="64092" y="12117"/>
                  <a:pt x="65656" y="10613"/>
                  <a:pt x="67195" y="9101"/>
                </a:cubicBezTo>
                <a:cubicBezTo>
                  <a:pt x="69690" y="6646"/>
                  <a:pt x="72146" y="3866"/>
                  <a:pt x="75846" y="3866"/>
                </a:cubicBezTo>
                <a:close/>
                <a:moveTo>
                  <a:pt x="20915" y="35080"/>
                </a:moveTo>
                <a:cubicBezTo>
                  <a:pt x="21250" y="35080"/>
                  <a:pt x="21586" y="35097"/>
                  <a:pt x="21924" y="35135"/>
                </a:cubicBezTo>
                <a:cubicBezTo>
                  <a:pt x="26990" y="35705"/>
                  <a:pt x="29601" y="41769"/>
                  <a:pt x="34476" y="42444"/>
                </a:cubicBezTo>
                <a:cubicBezTo>
                  <a:pt x="34294" y="42590"/>
                  <a:pt x="34116" y="42749"/>
                  <a:pt x="33944" y="42913"/>
                </a:cubicBezTo>
                <a:cubicBezTo>
                  <a:pt x="32522" y="42890"/>
                  <a:pt x="31122" y="42731"/>
                  <a:pt x="29755" y="42293"/>
                </a:cubicBezTo>
                <a:cubicBezTo>
                  <a:pt x="28352" y="41847"/>
                  <a:pt x="27109" y="40949"/>
                  <a:pt x="25865" y="40188"/>
                </a:cubicBezTo>
                <a:cubicBezTo>
                  <a:pt x="23377" y="38671"/>
                  <a:pt x="21013" y="37782"/>
                  <a:pt x="18092" y="37555"/>
                </a:cubicBezTo>
                <a:cubicBezTo>
                  <a:pt x="17812" y="37533"/>
                  <a:pt x="17533" y="37523"/>
                  <a:pt x="17256" y="37523"/>
                </a:cubicBezTo>
                <a:cubicBezTo>
                  <a:pt x="14246" y="37523"/>
                  <a:pt x="11395" y="38715"/>
                  <a:pt x="8478" y="39345"/>
                </a:cubicBezTo>
                <a:cubicBezTo>
                  <a:pt x="7209" y="39619"/>
                  <a:pt x="5882" y="39909"/>
                  <a:pt x="4571" y="39909"/>
                </a:cubicBezTo>
                <a:cubicBezTo>
                  <a:pt x="4332" y="39909"/>
                  <a:pt x="4094" y="39900"/>
                  <a:pt x="3858" y="39879"/>
                </a:cubicBezTo>
                <a:cubicBezTo>
                  <a:pt x="3270" y="39828"/>
                  <a:pt x="2751" y="39532"/>
                  <a:pt x="2236" y="39236"/>
                </a:cubicBezTo>
                <a:cubicBezTo>
                  <a:pt x="2596" y="38958"/>
                  <a:pt x="2964" y="38726"/>
                  <a:pt x="3416" y="38571"/>
                </a:cubicBezTo>
                <a:cubicBezTo>
                  <a:pt x="3666" y="38485"/>
                  <a:pt x="3702" y="38229"/>
                  <a:pt x="3612" y="38037"/>
                </a:cubicBezTo>
                <a:cubicBezTo>
                  <a:pt x="6368" y="37928"/>
                  <a:pt x="9052" y="38024"/>
                  <a:pt x="11800" y="37332"/>
                </a:cubicBezTo>
                <a:cubicBezTo>
                  <a:pt x="14774" y="36583"/>
                  <a:pt x="17800" y="35080"/>
                  <a:pt x="20915" y="35080"/>
                </a:cubicBezTo>
                <a:close/>
                <a:moveTo>
                  <a:pt x="17703" y="38405"/>
                </a:moveTo>
                <a:cubicBezTo>
                  <a:pt x="21060" y="38405"/>
                  <a:pt x="23872" y="39936"/>
                  <a:pt x="26662" y="41637"/>
                </a:cubicBezTo>
                <a:cubicBezTo>
                  <a:pt x="28589" y="42808"/>
                  <a:pt x="30465" y="43430"/>
                  <a:pt x="32539" y="43430"/>
                </a:cubicBezTo>
                <a:cubicBezTo>
                  <a:pt x="32853" y="43430"/>
                  <a:pt x="33172" y="43415"/>
                  <a:pt x="33496" y="43387"/>
                </a:cubicBezTo>
                <a:lnTo>
                  <a:pt x="33496" y="43387"/>
                </a:lnTo>
                <a:cubicBezTo>
                  <a:pt x="33027" y="43925"/>
                  <a:pt x="32649" y="44526"/>
                  <a:pt x="32417" y="45132"/>
                </a:cubicBezTo>
                <a:cubicBezTo>
                  <a:pt x="31237" y="44909"/>
                  <a:pt x="30216" y="44626"/>
                  <a:pt x="29091" y="44066"/>
                </a:cubicBezTo>
                <a:cubicBezTo>
                  <a:pt x="28011" y="43532"/>
                  <a:pt x="26912" y="43090"/>
                  <a:pt x="25755" y="42739"/>
                </a:cubicBezTo>
                <a:cubicBezTo>
                  <a:pt x="23559" y="42076"/>
                  <a:pt x="21174" y="42001"/>
                  <a:pt x="18859" y="42001"/>
                </a:cubicBezTo>
                <a:cubicBezTo>
                  <a:pt x="18345" y="42001"/>
                  <a:pt x="17835" y="42005"/>
                  <a:pt x="17331" y="42007"/>
                </a:cubicBezTo>
                <a:cubicBezTo>
                  <a:pt x="17249" y="42007"/>
                  <a:pt x="17167" y="42007"/>
                  <a:pt x="17086" y="42007"/>
                </a:cubicBezTo>
                <a:cubicBezTo>
                  <a:pt x="14764" y="42007"/>
                  <a:pt x="12434" y="41911"/>
                  <a:pt x="10113" y="41911"/>
                </a:cubicBezTo>
                <a:cubicBezTo>
                  <a:pt x="9631" y="41911"/>
                  <a:pt x="9150" y="41915"/>
                  <a:pt x="8669" y="41925"/>
                </a:cubicBezTo>
                <a:cubicBezTo>
                  <a:pt x="8085" y="41937"/>
                  <a:pt x="7461" y="41962"/>
                  <a:pt x="6828" y="41962"/>
                </a:cubicBezTo>
                <a:cubicBezTo>
                  <a:pt x="5159" y="41962"/>
                  <a:pt x="3421" y="41790"/>
                  <a:pt x="2150" y="40762"/>
                </a:cubicBezTo>
                <a:cubicBezTo>
                  <a:pt x="2094" y="40712"/>
                  <a:pt x="2034" y="40691"/>
                  <a:pt x="1975" y="40691"/>
                </a:cubicBezTo>
                <a:cubicBezTo>
                  <a:pt x="1874" y="40691"/>
                  <a:pt x="1778" y="40754"/>
                  <a:pt x="1721" y="40840"/>
                </a:cubicBezTo>
                <a:cubicBezTo>
                  <a:pt x="1652" y="40762"/>
                  <a:pt x="1580" y="40689"/>
                  <a:pt x="1515" y="40607"/>
                </a:cubicBezTo>
                <a:cubicBezTo>
                  <a:pt x="1238" y="40279"/>
                  <a:pt x="969" y="39951"/>
                  <a:pt x="755" y="39582"/>
                </a:cubicBezTo>
                <a:lnTo>
                  <a:pt x="755" y="39582"/>
                </a:lnTo>
                <a:cubicBezTo>
                  <a:pt x="1603" y="39919"/>
                  <a:pt x="2354" y="40425"/>
                  <a:pt x="3225" y="40708"/>
                </a:cubicBezTo>
                <a:cubicBezTo>
                  <a:pt x="3625" y="40838"/>
                  <a:pt x="4054" y="40888"/>
                  <a:pt x="4494" y="40888"/>
                </a:cubicBezTo>
                <a:cubicBezTo>
                  <a:pt x="5370" y="40888"/>
                  <a:pt x="6285" y="40691"/>
                  <a:pt x="7084" y="40548"/>
                </a:cubicBezTo>
                <a:cubicBezTo>
                  <a:pt x="10597" y="39924"/>
                  <a:pt x="13914" y="38462"/>
                  <a:pt x="17527" y="38407"/>
                </a:cubicBezTo>
                <a:cubicBezTo>
                  <a:pt x="17585" y="38406"/>
                  <a:pt x="17644" y="38405"/>
                  <a:pt x="17703" y="38405"/>
                </a:cubicBezTo>
                <a:close/>
                <a:moveTo>
                  <a:pt x="8770" y="42712"/>
                </a:moveTo>
                <a:cubicBezTo>
                  <a:pt x="10952" y="42772"/>
                  <a:pt x="13134" y="42831"/>
                  <a:pt x="15317" y="42836"/>
                </a:cubicBezTo>
                <a:cubicBezTo>
                  <a:pt x="15439" y="42836"/>
                  <a:pt x="15561" y="42836"/>
                  <a:pt x="15684" y="42836"/>
                </a:cubicBezTo>
                <a:cubicBezTo>
                  <a:pt x="16227" y="42836"/>
                  <a:pt x="16772" y="42834"/>
                  <a:pt x="17320" y="42834"/>
                </a:cubicBezTo>
                <a:cubicBezTo>
                  <a:pt x="20224" y="42834"/>
                  <a:pt x="23171" y="42902"/>
                  <a:pt x="25947" y="43761"/>
                </a:cubicBezTo>
                <a:cubicBezTo>
                  <a:pt x="27177" y="44139"/>
                  <a:pt x="28302" y="44745"/>
                  <a:pt x="29460" y="45296"/>
                </a:cubicBezTo>
                <a:cubicBezTo>
                  <a:pt x="28594" y="45214"/>
                  <a:pt x="27719" y="45155"/>
                  <a:pt x="26826" y="45069"/>
                </a:cubicBezTo>
                <a:cubicBezTo>
                  <a:pt x="23190" y="44695"/>
                  <a:pt x="19545" y="44617"/>
                  <a:pt x="15932" y="44011"/>
                </a:cubicBezTo>
                <a:cubicBezTo>
                  <a:pt x="13540" y="43614"/>
                  <a:pt x="11175" y="43036"/>
                  <a:pt x="8770" y="42712"/>
                </a:cubicBezTo>
                <a:close/>
                <a:moveTo>
                  <a:pt x="96916" y="16587"/>
                </a:moveTo>
                <a:cubicBezTo>
                  <a:pt x="98037" y="16751"/>
                  <a:pt x="99162" y="16833"/>
                  <a:pt x="100287" y="16873"/>
                </a:cubicBezTo>
                <a:cubicBezTo>
                  <a:pt x="98479" y="19111"/>
                  <a:pt x="96392" y="21083"/>
                  <a:pt x="94410" y="23171"/>
                </a:cubicBezTo>
                <a:cubicBezTo>
                  <a:pt x="92109" y="25594"/>
                  <a:pt x="90041" y="28228"/>
                  <a:pt x="87799" y="30702"/>
                </a:cubicBezTo>
                <a:cubicBezTo>
                  <a:pt x="83119" y="35869"/>
                  <a:pt x="78454" y="41054"/>
                  <a:pt x="74139" y="46535"/>
                </a:cubicBezTo>
                <a:cubicBezTo>
                  <a:pt x="74093" y="46592"/>
                  <a:pt x="74016" y="46618"/>
                  <a:pt x="73915" y="46618"/>
                </a:cubicBezTo>
                <a:cubicBezTo>
                  <a:pt x="73113" y="46618"/>
                  <a:pt x="70785" y="45019"/>
                  <a:pt x="70385" y="44808"/>
                </a:cubicBezTo>
                <a:cubicBezTo>
                  <a:pt x="68886" y="44024"/>
                  <a:pt x="67446" y="43177"/>
                  <a:pt x="65992" y="42316"/>
                </a:cubicBezTo>
                <a:cubicBezTo>
                  <a:pt x="63477" y="40817"/>
                  <a:pt x="60921" y="39860"/>
                  <a:pt x="58050" y="39286"/>
                </a:cubicBezTo>
                <a:cubicBezTo>
                  <a:pt x="56761" y="39030"/>
                  <a:pt x="55499" y="38927"/>
                  <a:pt x="54241" y="38927"/>
                </a:cubicBezTo>
                <a:cubicBezTo>
                  <a:pt x="52459" y="38927"/>
                  <a:pt x="50686" y="39133"/>
                  <a:pt x="48856" y="39400"/>
                </a:cubicBezTo>
                <a:cubicBezTo>
                  <a:pt x="46509" y="39742"/>
                  <a:pt x="44195" y="40120"/>
                  <a:pt x="41880" y="40552"/>
                </a:cubicBezTo>
                <a:cubicBezTo>
                  <a:pt x="43703" y="39728"/>
                  <a:pt x="45489" y="38808"/>
                  <a:pt x="47193" y="37819"/>
                </a:cubicBezTo>
                <a:cubicBezTo>
                  <a:pt x="50286" y="36014"/>
                  <a:pt x="53244" y="34060"/>
                  <a:pt x="56889" y="33673"/>
                </a:cubicBezTo>
                <a:cubicBezTo>
                  <a:pt x="57286" y="33630"/>
                  <a:pt x="57677" y="33610"/>
                  <a:pt x="58065" y="33610"/>
                </a:cubicBezTo>
                <a:cubicBezTo>
                  <a:pt x="61115" y="33610"/>
                  <a:pt x="63869" y="34888"/>
                  <a:pt x="66306" y="36739"/>
                </a:cubicBezTo>
                <a:cubicBezTo>
                  <a:pt x="68872" y="38680"/>
                  <a:pt x="71592" y="40849"/>
                  <a:pt x="73151" y="43729"/>
                </a:cubicBezTo>
                <a:cubicBezTo>
                  <a:pt x="73252" y="43916"/>
                  <a:pt x="73453" y="44045"/>
                  <a:pt x="73650" y="44045"/>
                </a:cubicBezTo>
                <a:cubicBezTo>
                  <a:pt x="73780" y="44045"/>
                  <a:pt x="73908" y="43990"/>
                  <a:pt x="74007" y="43860"/>
                </a:cubicBezTo>
                <a:cubicBezTo>
                  <a:pt x="78276" y="38247"/>
                  <a:pt x="82796" y="32853"/>
                  <a:pt x="87371" y="27490"/>
                </a:cubicBezTo>
                <a:cubicBezTo>
                  <a:pt x="89612" y="24866"/>
                  <a:pt x="91804" y="22177"/>
                  <a:pt x="94119" y="19626"/>
                </a:cubicBezTo>
                <a:cubicBezTo>
                  <a:pt x="95034" y="18610"/>
                  <a:pt x="96041" y="17643"/>
                  <a:pt x="96916" y="16587"/>
                </a:cubicBezTo>
                <a:close/>
                <a:moveTo>
                  <a:pt x="37300" y="42402"/>
                </a:moveTo>
                <a:cubicBezTo>
                  <a:pt x="37438" y="42402"/>
                  <a:pt x="37579" y="42413"/>
                  <a:pt x="37721" y="42434"/>
                </a:cubicBezTo>
                <a:cubicBezTo>
                  <a:pt x="37805" y="42541"/>
                  <a:pt x="37928" y="42617"/>
                  <a:pt x="38098" y="42617"/>
                </a:cubicBezTo>
                <a:cubicBezTo>
                  <a:pt x="38103" y="42617"/>
                  <a:pt x="38107" y="42617"/>
                  <a:pt x="38112" y="42617"/>
                </a:cubicBezTo>
                <a:cubicBezTo>
                  <a:pt x="38208" y="42617"/>
                  <a:pt x="38299" y="42621"/>
                  <a:pt x="38394" y="42621"/>
                </a:cubicBezTo>
                <a:cubicBezTo>
                  <a:pt x="38755" y="42762"/>
                  <a:pt x="39124" y="42981"/>
                  <a:pt x="39493" y="43286"/>
                </a:cubicBezTo>
                <a:cubicBezTo>
                  <a:pt x="40404" y="44038"/>
                  <a:pt x="40833" y="45090"/>
                  <a:pt x="41401" y="46093"/>
                </a:cubicBezTo>
                <a:cubicBezTo>
                  <a:pt x="41498" y="46262"/>
                  <a:pt x="41607" y="46476"/>
                  <a:pt x="41735" y="46681"/>
                </a:cubicBezTo>
                <a:cubicBezTo>
                  <a:pt x="40276" y="46457"/>
                  <a:pt x="38810" y="46375"/>
                  <a:pt x="37315" y="46285"/>
                </a:cubicBezTo>
                <a:cubicBezTo>
                  <a:pt x="36554" y="46239"/>
                  <a:pt x="35803" y="46162"/>
                  <a:pt x="35046" y="46125"/>
                </a:cubicBezTo>
                <a:cubicBezTo>
                  <a:pt x="34531" y="46098"/>
                  <a:pt x="33715" y="46139"/>
                  <a:pt x="33183" y="45902"/>
                </a:cubicBezTo>
                <a:cubicBezTo>
                  <a:pt x="34027" y="44098"/>
                  <a:pt x="35527" y="42402"/>
                  <a:pt x="37300" y="42402"/>
                </a:cubicBezTo>
                <a:close/>
                <a:moveTo>
                  <a:pt x="100525" y="18122"/>
                </a:moveTo>
                <a:cubicBezTo>
                  <a:pt x="101719" y="18459"/>
                  <a:pt x="102985" y="18204"/>
                  <a:pt x="104183" y="18463"/>
                </a:cubicBezTo>
                <a:cubicBezTo>
                  <a:pt x="102165" y="20218"/>
                  <a:pt x="100766" y="22679"/>
                  <a:pt x="98912" y="24593"/>
                </a:cubicBezTo>
                <a:cubicBezTo>
                  <a:pt x="96487" y="27093"/>
                  <a:pt x="94037" y="29518"/>
                  <a:pt x="91808" y="32201"/>
                </a:cubicBezTo>
                <a:cubicBezTo>
                  <a:pt x="89640" y="34817"/>
                  <a:pt x="87348" y="37364"/>
                  <a:pt x="85028" y="39847"/>
                </a:cubicBezTo>
                <a:cubicBezTo>
                  <a:pt x="82627" y="42411"/>
                  <a:pt x="80025" y="44726"/>
                  <a:pt x="77815" y="47479"/>
                </a:cubicBezTo>
                <a:cubicBezTo>
                  <a:pt x="77378" y="48021"/>
                  <a:pt x="76793" y="49203"/>
                  <a:pt x="75952" y="49203"/>
                </a:cubicBezTo>
                <a:cubicBezTo>
                  <a:pt x="75917" y="49203"/>
                  <a:pt x="75882" y="49201"/>
                  <a:pt x="75847" y="49197"/>
                </a:cubicBezTo>
                <a:cubicBezTo>
                  <a:pt x="75082" y="49109"/>
                  <a:pt x="74194" y="48572"/>
                  <a:pt x="73479" y="48299"/>
                </a:cubicBezTo>
                <a:cubicBezTo>
                  <a:pt x="71861" y="47674"/>
                  <a:pt x="70243" y="47050"/>
                  <a:pt x="68589" y="46517"/>
                </a:cubicBezTo>
                <a:cubicBezTo>
                  <a:pt x="65236" y="45433"/>
                  <a:pt x="61778" y="44598"/>
                  <a:pt x="58342" y="43797"/>
                </a:cubicBezTo>
                <a:cubicBezTo>
                  <a:pt x="54912" y="42995"/>
                  <a:pt x="51495" y="42289"/>
                  <a:pt x="47977" y="42011"/>
                </a:cubicBezTo>
                <a:cubicBezTo>
                  <a:pt x="46790" y="41919"/>
                  <a:pt x="45593" y="41871"/>
                  <a:pt x="44399" y="41871"/>
                </a:cubicBezTo>
                <a:cubicBezTo>
                  <a:pt x="44053" y="41871"/>
                  <a:pt x="43706" y="41875"/>
                  <a:pt x="43361" y="41883"/>
                </a:cubicBezTo>
                <a:cubicBezTo>
                  <a:pt x="43270" y="41885"/>
                  <a:pt x="43179" y="41886"/>
                  <a:pt x="43088" y="41886"/>
                </a:cubicBezTo>
                <a:cubicBezTo>
                  <a:pt x="41949" y="41886"/>
                  <a:pt x="40810" y="41737"/>
                  <a:pt x="39679" y="41673"/>
                </a:cubicBezTo>
                <a:cubicBezTo>
                  <a:pt x="44146" y="40891"/>
                  <a:pt x="48775" y="39789"/>
                  <a:pt x="53345" y="39789"/>
                </a:cubicBezTo>
                <a:cubicBezTo>
                  <a:pt x="54871" y="39789"/>
                  <a:pt x="56391" y="39912"/>
                  <a:pt x="57896" y="40211"/>
                </a:cubicBezTo>
                <a:cubicBezTo>
                  <a:pt x="60876" y="40804"/>
                  <a:pt x="63427" y="41906"/>
                  <a:pt x="66015" y="43456"/>
                </a:cubicBezTo>
                <a:cubicBezTo>
                  <a:pt x="67323" y="44239"/>
                  <a:pt x="68598" y="45054"/>
                  <a:pt x="69979" y="45710"/>
                </a:cubicBezTo>
                <a:cubicBezTo>
                  <a:pt x="71346" y="46358"/>
                  <a:pt x="72526" y="47277"/>
                  <a:pt x="73988" y="47729"/>
                </a:cubicBezTo>
                <a:cubicBezTo>
                  <a:pt x="74062" y="47751"/>
                  <a:pt x="74137" y="47763"/>
                  <a:pt x="74209" y="47763"/>
                </a:cubicBezTo>
                <a:cubicBezTo>
                  <a:pt x="74351" y="47763"/>
                  <a:pt x="74483" y="47715"/>
                  <a:pt x="74585" y="47588"/>
                </a:cubicBezTo>
                <a:cubicBezTo>
                  <a:pt x="78896" y="42106"/>
                  <a:pt x="83548" y="36908"/>
                  <a:pt x="88227" y="31741"/>
                </a:cubicBezTo>
                <a:cubicBezTo>
                  <a:pt x="90473" y="29253"/>
                  <a:pt x="92578" y="26647"/>
                  <a:pt x="94843" y="24177"/>
                </a:cubicBezTo>
                <a:cubicBezTo>
                  <a:pt x="96725" y="22136"/>
                  <a:pt x="98734" y="20236"/>
                  <a:pt x="100525" y="18122"/>
                </a:cubicBezTo>
                <a:close/>
                <a:moveTo>
                  <a:pt x="104352" y="19594"/>
                </a:moveTo>
                <a:cubicBezTo>
                  <a:pt x="104398" y="19758"/>
                  <a:pt x="104516" y="19904"/>
                  <a:pt x="104726" y="19954"/>
                </a:cubicBezTo>
                <a:cubicBezTo>
                  <a:pt x="104871" y="19986"/>
                  <a:pt x="105012" y="20017"/>
                  <a:pt x="105149" y="20049"/>
                </a:cubicBezTo>
                <a:cubicBezTo>
                  <a:pt x="100415" y="24204"/>
                  <a:pt x="96506" y="29162"/>
                  <a:pt x="92687" y="34155"/>
                </a:cubicBezTo>
                <a:cubicBezTo>
                  <a:pt x="88469" y="39673"/>
                  <a:pt x="84140" y="45105"/>
                  <a:pt x="79825" y="50545"/>
                </a:cubicBezTo>
                <a:cubicBezTo>
                  <a:pt x="78959" y="51634"/>
                  <a:pt x="78231" y="52787"/>
                  <a:pt x="77447" y="53926"/>
                </a:cubicBezTo>
                <a:cubicBezTo>
                  <a:pt x="77365" y="54043"/>
                  <a:pt x="77196" y="54089"/>
                  <a:pt x="76978" y="54089"/>
                </a:cubicBezTo>
                <a:cubicBezTo>
                  <a:pt x="76231" y="54089"/>
                  <a:pt x="74916" y="53543"/>
                  <a:pt x="74627" y="53447"/>
                </a:cubicBezTo>
                <a:cubicBezTo>
                  <a:pt x="73706" y="53161"/>
                  <a:pt x="72808" y="52823"/>
                  <a:pt x="71906" y="52486"/>
                </a:cubicBezTo>
                <a:cubicBezTo>
                  <a:pt x="68858" y="51342"/>
                  <a:pt x="65851" y="50112"/>
                  <a:pt x="62630" y="49542"/>
                </a:cubicBezTo>
                <a:cubicBezTo>
                  <a:pt x="59126" y="48918"/>
                  <a:pt x="55741" y="47574"/>
                  <a:pt x="52323" y="46613"/>
                </a:cubicBezTo>
                <a:cubicBezTo>
                  <a:pt x="50542" y="46112"/>
                  <a:pt x="48710" y="45633"/>
                  <a:pt x="46879" y="45369"/>
                </a:cubicBezTo>
                <a:cubicBezTo>
                  <a:pt x="46227" y="45277"/>
                  <a:pt x="45567" y="45264"/>
                  <a:pt x="44910" y="45250"/>
                </a:cubicBezTo>
                <a:cubicBezTo>
                  <a:pt x="44821" y="45248"/>
                  <a:pt x="44732" y="45248"/>
                  <a:pt x="44643" y="45248"/>
                </a:cubicBezTo>
                <a:cubicBezTo>
                  <a:pt x="44245" y="45248"/>
                  <a:pt x="43846" y="45262"/>
                  <a:pt x="43447" y="45269"/>
                </a:cubicBezTo>
                <a:cubicBezTo>
                  <a:pt x="43302" y="45272"/>
                  <a:pt x="42691" y="45315"/>
                  <a:pt x="42346" y="45315"/>
                </a:cubicBezTo>
                <a:cubicBezTo>
                  <a:pt x="42225" y="45315"/>
                  <a:pt x="42137" y="45310"/>
                  <a:pt x="42112" y="45296"/>
                </a:cubicBezTo>
                <a:cubicBezTo>
                  <a:pt x="42085" y="45277"/>
                  <a:pt x="42053" y="45269"/>
                  <a:pt x="42026" y="45269"/>
                </a:cubicBezTo>
                <a:cubicBezTo>
                  <a:pt x="41729" y="44699"/>
                  <a:pt x="41483" y="44089"/>
                  <a:pt x="41210" y="43620"/>
                </a:cubicBezTo>
                <a:cubicBezTo>
                  <a:pt x="41037" y="43313"/>
                  <a:pt x="40810" y="43027"/>
                  <a:pt x="40545" y="42762"/>
                </a:cubicBezTo>
                <a:lnTo>
                  <a:pt x="40545" y="42762"/>
                </a:lnTo>
                <a:cubicBezTo>
                  <a:pt x="41234" y="42829"/>
                  <a:pt x="41925" y="42896"/>
                  <a:pt x="42626" y="42896"/>
                </a:cubicBezTo>
                <a:cubicBezTo>
                  <a:pt x="42740" y="42896"/>
                  <a:pt x="42855" y="42894"/>
                  <a:pt x="42969" y="42890"/>
                </a:cubicBezTo>
                <a:cubicBezTo>
                  <a:pt x="43402" y="42877"/>
                  <a:pt x="43833" y="42871"/>
                  <a:pt x="44265" y="42871"/>
                </a:cubicBezTo>
                <a:cubicBezTo>
                  <a:pt x="45620" y="42871"/>
                  <a:pt x="46971" y="42933"/>
                  <a:pt x="48323" y="43040"/>
                </a:cubicBezTo>
                <a:cubicBezTo>
                  <a:pt x="52023" y="43332"/>
                  <a:pt x="55644" y="44184"/>
                  <a:pt x="59249" y="45018"/>
                </a:cubicBezTo>
                <a:cubicBezTo>
                  <a:pt x="63090" y="45902"/>
                  <a:pt x="66949" y="46867"/>
                  <a:pt x="70653" y="48217"/>
                </a:cubicBezTo>
                <a:cubicBezTo>
                  <a:pt x="72217" y="48786"/>
                  <a:pt x="73748" y="49415"/>
                  <a:pt x="75300" y="50002"/>
                </a:cubicBezTo>
                <a:cubicBezTo>
                  <a:pt x="75536" y="50092"/>
                  <a:pt x="75760" y="50134"/>
                  <a:pt x="75975" y="50134"/>
                </a:cubicBezTo>
                <a:cubicBezTo>
                  <a:pt x="76462" y="50134"/>
                  <a:pt x="76900" y="49915"/>
                  <a:pt x="77306" y="49529"/>
                </a:cubicBezTo>
                <a:cubicBezTo>
                  <a:pt x="78450" y="48431"/>
                  <a:pt x="79415" y="47041"/>
                  <a:pt x="80431" y="45815"/>
                </a:cubicBezTo>
                <a:cubicBezTo>
                  <a:pt x="81497" y="44526"/>
                  <a:pt x="82778" y="43391"/>
                  <a:pt x="83972" y="42220"/>
                </a:cubicBezTo>
                <a:cubicBezTo>
                  <a:pt x="86509" y="39738"/>
                  <a:pt x="88842" y="37036"/>
                  <a:pt x="91179" y="34365"/>
                </a:cubicBezTo>
                <a:cubicBezTo>
                  <a:pt x="93589" y="31608"/>
                  <a:pt x="95946" y="28885"/>
                  <a:pt x="98529" y="26287"/>
                </a:cubicBezTo>
                <a:cubicBezTo>
                  <a:pt x="100625" y="24182"/>
                  <a:pt x="102310" y="21726"/>
                  <a:pt x="104352" y="19594"/>
                </a:cubicBezTo>
                <a:close/>
                <a:moveTo>
                  <a:pt x="105855" y="20755"/>
                </a:moveTo>
                <a:cubicBezTo>
                  <a:pt x="105805" y="20896"/>
                  <a:pt x="105864" y="21075"/>
                  <a:pt x="106047" y="21093"/>
                </a:cubicBezTo>
                <a:cubicBezTo>
                  <a:pt x="106657" y="21152"/>
                  <a:pt x="107319" y="21239"/>
                  <a:pt x="107920" y="21371"/>
                </a:cubicBezTo>
                <a:cubicBezTo>
                  <a:pt x="109332" y="21680"/>
                  <a:pt x="108034" y="22601"/>
                  <a:pt x="107565" y="23075"/>
                </a:cubicBezTo>
                <a:cubicBezTo>
                  <a:pt x="106280" y="24378"/>
                  <a:pt x="105004" y="25695"/>
                  <a:pt x="103750" y="27030"/>
                </a:cubicBezTo>
                <a:cubicBezTo>
                  <a:pt x="100533" y="30475"/>
                  <a:pt x="97477" y="34073"/>
                  <a:pt x="94447" y="37682"/>
                </a:cubicBezTo>
                <a:cubicBezTo>
                  <a:pt x="91402" y="41309"/>
                  <a:pt x="88487" y="45036"/>
                  <a:pt x="85434" y="48654"/>
                </a:cubicBezTo>
                <a:cubicBezTo>
                  <a:pt x="82892" y="51661"/>
                  <a:pt x="79817" y="54235"/>
                  <a:pt x="77401" y="57348"/>
                </a:cubicBezTo>
                <a:cubicBezTo>
                  <a:pt x="75538" y="55174"/>
                  <a:pt x="72703" y="54267"/>
                  <a:pt x="69975" y="53615"/>
                </a:cubicBezTo>
                <a:cubicBezTo>
                  <a:pt x="65814" y="52618"/>
                  <a:pt x="61659" y="51542"/>
                  <a:pt x="57467" y="50682"/>
                </a:cubicBezTo>
                <a:cubicBezTo>
                  <a:pt x="55240" y="50221"/>
                  <a:pt x="52998" y="49765"/>
                  <a:pt x="50788" y="49224"/>
                </a:cubicBezTo>
                <a:cubicBezTo>
                  <a:pt x="48542" y="48667"/>
                  <a:pt x="46382" y="47847"/>
                  <a:pt x="44163" y="47201"/>
                </a:cubicBezTo>
                <a:cubicBezTo>
                  <a:pt x="43834" y="47109"/>
                  <a:pt x="43512" y="47027"/>
                  <a:pt x="43184" y="46955"/>
                </a:cubicBezTo>
                <a:cubicBezTo>
                  <a:pt x="43188" y="46823"/>
                  <a:pt x="43138" y="46695"/>
                  <a:pt x="43020" y="46604"/>
                </a:cubicBezTo>
                <a:cubicBezTo>
                  <a:pt x="42805" y="46440"/>
                  <a:pt x="42618" y="46225"/>
                  <a:pt x="42450" y="45984"/>
                </a:cubicBezTo>
                <a:lnTo>
                  <a:pt x="42637" y="45984"/>
                </a:lnTo>
                <a:cubicBezTo>
                  <a:pt x="42786" y="45986"/>
                  <a:pt x="42934" y="45987"/>
                  <a:pt x="43083" y="45987"/>
                </a:cubicBezTo>
                <a:cubicBezTo>
                  <a:pt x="43481" y="45987"/>
                  <a:pt x="43878" y="45981"/>
                  <a:pt x="44276" y="45981"/>
                </a:cubicBezTo>
                <a:cubicBezTo>
                  <a:pt x="44790" y="45981"/>
                  <a:pt x="45305" y="45990"/>
                  <a:pt x="45821" y="46030"/>
                </a:cubicBezTo>
                <a:cubicBezTo>
                  <a:pt x="47640" y="46175"/>
                  <a:pt x="49434" y="46699"/>
                  <a:pt x="51188" y="47164"/>
                </a:cubicBezTo>
                <a:cubicBezTo>
                  <a:pt x="54816" y="48130"/>
                  <a:pt x="58329" y="49456"/>
                  <a:pt x="61978" y="50349"/>
                </a:cubicBezTo>
                <a:cubicBezTo>
                  <a:pt x="65578" y="51228"/>
                  <a:pt x="68936" y="52422"/>
                  <a:pt x="72408" y="53712"/>
                </a:cubicBezTo>
                <a:cubicBezTo>
                  <a:pt x="73847" y="54244"/>
                  <a:pt x="75415" y="54883"/>
                  <a:pt x="76946" y="55056"/>
                </a:cubicBezTo>
                <a:cubicBezTo>
                  <a:pt x="77008" y="55063"/>
                  <a:pt x="77069" y="55066"/>
                  <a:pt x="77127" y="55066"/>
                </a:cubicBezTo>
                <a:cubicBezTo>
                  <a:pt x="77808" y="55066"/>
                  <a:pt x="78209" y="54592"/>
                  <a:pt x="78545" y="54021"/>
                </a:cubicBezTo>
                <a:cubicBezTo>
                  <a:pt x="80395" y="50882"/>
                  <a:pt x="83102" y="48203"/>
                  <a:pt x="85312" y="45315"/>
                </a:cubicBezTo>
                <a:cubicBezTo>
                  <a:pt x="87512" y="42426"/>
                  <a:pt x="89795" y="39605"/>
                  <a:pt x="91999" y="36721"/>
                </a:cubicBezTo>
                <a:cubicBezTo>
                  <a:pt x="96283" y="31116"/>
                  <a:pt x="100529" y="25417"/>
                  <a:pt x="105855" y="20755"/>
                </a:cubicBezTo>
                <a:close/>
                <a:moveTo>
                  <a:pt x="51373" y="1"/>
                </a:moveTo>
                <a:cubicBezTo>
                  <a:pt x="48827" y="1"/>
                  <a:pt x="46550" y="1451"/>
                  <a:pt x="44528" y="3050"/>
                </a:cubicBezTo>
                <a:cubicBezTo>
                  <a:pt x="43102" y="4184"/>
                  <a:pt x="41716" y="5337"/>
                  <a:pt x="40053" y="6107"/>
                </a:cubicBezTo>
                <a:cubicBezTo>
                  <a:pt x="39415" y="6402"/>
                  <a:pt x="38238" y="6885"/>
                  <a:pt x="37267" y="6885"/>
                </a:cubicBezTo>
                <a:cubicBezTo>
                  <a:pt x="36690" y="6885"/>
                  <a:pt x="36187" y="6715"/>
                  <a:pt x="35912" y="6235"/>
                </a:cubicBezTo>
                <a:cubicBezTo>
                  <a:pt x="35856" y="6137"/>
                  <a:pt x="35776" y="6098"/>
                  <a:pt x="35694" y="6098"/>
                </a:cubicBezTo>
                <a:cubicBezTo>
                  <a:pt x="35587" y="6098"/>
                  <a:pt x="35477" y="6163"/>
                  <a:pt x="35410" y="6253"/>
                </a:cubicBezTo>
                <a:cubicBezTo>
                  <a:pt x="35332" y="6271"/>
                  <a:pt x="35256" y="6308"/>
                  <a:pt x="35183" y="6376"/>
                </a:cubicBezTo>
                <a:cubicBezTo>
                  <a:pt x="32827" y="8655"/>
                  <a:pt x="30613" y="11160"/>
                  <a:pt x="28339" y="13529"/>
                </a:cubicBezTo>
                <a:cubicBezTo>
                  <a:pt x="25852" y="16118"/>
                  <a:pt x="23473" y="18770"/>
                  <a:pt x="20807" y="21184"/>
                </a:cubicBezTo>
                <a:cubicBezTo>
                  <a:pt x="18374" y="23390"/>
                  <a:pt x="15901" y="25558"/>
                  <a:pt x="13449" y="27745"/>
                </a:cubicBezTo>
                <a:cubicBezTo>
                  <a:pt x="11248" y="29709"/>
                  <a:pt x="8719" y="32224"/>
                  <a:pt x="5712" y="32771"/>
                </a:cubicBezTo>
                <a:cubicBezTo>
                  <a:pt x="5658" y="32771"/>
                  <a:pt x="5616" y="32788"/>
                  <a:pt x="5584" y="32811"/>
                </a:cubicBezTo>
                <a:cubicBezTo>
                  <a:pt x="5565" y="32809"/>
                  <a:pt x="5546" y="32807"/>
                  <a:pt x="5528" y="32807"/>
                </a:cubicBezTo>
                <a:cubicBezTo>
                  <a:pt x="5300" y="32807"/>
                  <a:pt x="5079" y="33003"/>
                  <a:pt x="5084" y="33280"/>
                </a:cubicBezTo>
                <a:cubicBezTo>
                  <a:pt x="5088" y="33833"/>
                  <a:pt x="5315" y="34170"/>
                  <a:pt x="5671" y="34356"/>
                </a:cubicBezTo>
                <a:cubicBezTo>
                  <a:pt x="5211" y="34525"/>
                  <a:pt x="4823" y="34872"/>
                  <a:pt x="4463" y="35213"/>
                </a:cubicBezTo>
                <a:cubicBezTo>
                  <a:pt x="3658" y="35987"/>
                  <a:pt x="2577" y="36616"/>
                  <a:pt x="1908" y="37509"/>
                </a:cubicBezTo>
                <a:cubicBezTo>
                  <a:pt x="1714" y="37764"/>
                  <a:pt x="1890" y="38116"/>
                  <a:pt x="2201" y="38116"/>
                </a:cubicBezTo>
                <a:cubicBezTo>
                  <a:pt x="2213" y="38116"/>
                  <a:pt x="2224" y="38116"/>
                  <a:pt x="2236" y="38115"/>
                </a:cubicBezTo>
                <a:cubicBezTo>
                  <a:pt x="2314" y="38111"/>
                  <a:pt x="2396" y="38106"/>
                  <a:pt x="2472" y="38102"/>
                </a:cubicBezTo>
                <a:lnTo>
                  <a:pt x="2472" y="38102"/>
                </a:lnTo>
                <a:cubicBezTo>
                  <a:pt x="2167" y="38316"/>
                  <a:pt x="1925" y="38626"/>
                  <a:pt x="1730" y="38954"/>
                </a:cubicBezTo>
                <a:cubicBezTo>
                  <a:pt x="1402" y="38785"/>
                  <a:pt x="1069" y="38649"/>
                  <a:pt x="705" y="38589"/>
                </a:cubicBezTo>
                <a:cubicBezTo>
                  <a:pt x="682" y="38586"/>
                  <a:pt x="659" y="38584"/>
                  <a:pt x="637" y="38584"/>
                </a:cubicBezTo>
                <a:cubicBezTo>
                  <a:pt x="227" y="38584"/>
                  <a:pt x="1" y="39162"/>
                  <a:pt x="304" y="39395"/>
                </a:cubicBezTo>
                <a:cubicBezTo>
                  <a:pt x="304" y="39414"/>
                  <a:pt x="304" y="39437"/>
                  <a:pt x="308" y="39459"/>
                </a:cubicBezTo>
                <a:cubicBezTo>
                  <a:pt x="400" y="39929"/>
                  <a:pt x="577" y="40316"/>
                  <a:pt x="837" y="40716"/>
                </a:cubicBezTo>
                <a:cubicBezTo>
                  <a:pt x="1065" y="41063"/>
                  <a:pt x="1389" y="41555"/>
                  <a:pt x="1767" y="41806"/>
                </a:cubicBezTo>
                <a:cubicBezTo>
                  <a:pt x="1675" y="41888"/>
                  <a:pt x="1616" y="42011"/>
                  <a:pt x="1648" y="42157"/>
                </a:cubicBezTo>
                <a:cubicBezTo>
                  <a:pt x="1866" y="43328"/>
                  <a:pt x="4455" y="43264"/>
                  <a:pt x="5298" y="43364"/>
                </a:cubicBezTo>
                <a:cubicBezTo>
                  <a:pt x="7649" y="43633"/>
                  <a:pt x="9941" y="43888"/>
                  <a:pt x="12269" y="44344"/>
                </a:cubicBezTo>
                <a:cubicBezTo>
                  <a:pt x="15832" y="45041"/>
                  <a:pt x="19350" y="45519"/>
                  <a:pt x="22967" y="45765"/>
                </a:cubicBezTo>
                <a:cubicBezTo>
                  <a:pt x="24662" y="45879"/>
                  <a:pt x="26371" y="46125"/>
                  <a:pt x="28070" y="46175"/>
                </a:cubicBezTo>
                <a:cubicBezTo>
                  <a:pt x="29437" y="46221"/>
                  <a:pt x="30854" y="46194"/>
                  <a:pt x="32180" y="46585"/>
                </a:cubicBezTo>
                <a:cubicBezTo>
                  <a:pt x="32189" y="46699"/>
                  <a:pt x="32203" y="46808"/>
                  <a:pt x="32226" y="46918"/>
                </a:cubicBezTo>
                <a:cubicBezTo>
                  <a:pt x="32256" y="47058"/>
                  <a:pt x="32407" y="47167"/>
                  <a:pt x="32543" y="47167"/>
                </a:cubicBezTo>
                <a:cubicBezTo>
                  <a:pt x="32632" y="47167"/>
                  <a:pt x="32713" y="47120"/>
                  <a:pt x="32749" y="47004"/>
                </a:cubicBezTo>
                <a:cubicBezTo>
                  <a:pt x="32768" y="46936"/>
                  <a:pt x="32790" y="46873"/>
                  <a:pt x="32813" y="46804"/>
                </a:cubicBezTo>
                <a:cubicBezTo>
                  <a:pt x="33624" y="47141"/>
                  <a:pt x="34695" y="47069"/>
                  <a:pt x="35496" y="47109"/>
                </a:cubicBezTo>
                <a:cubicBezTo>
                  <a:pt x="37534" y="47214"/>
                  <a:pt x="39607" y="47315"/>
                  <a:pt x="41626" y="47597"/>
                </a:cubicBezTo>
                <a:cubicBezTo>
                  <a:pt x="43830" y="47912"/>
                  <a:pt x="45985" y="48795"/>
                  <a:pt x="48105" y="49470"/>
                </a:cubicBezTo>
                <a:cubicBezTo>
                  <a:pt x="50259" y="50153"/>
                  <a:pt x="52469" y="50581"/>
                  <a:pt x="54670" y="51077"/>
                </a:cubicBezTo>
                <a:cubicBezTo>
                  <a:pt x="56952" y="51592"/>
                  <a:pt x="59258" y="52017"/>
                  <a:pt x="61536" y="52554"/>
                </a:cubicBezTo>
                <a:cubicBezTo>
                  <a:pt x="63582" y="53033"/>
                  <a:pt x="65564" y="53680"/>
                  <a:pt x="67628" y="54099"/>
                </a:cubicBezTo>
                <a:cubicBezTo>
                  <a:pt x="70949" y="54778"/>
                  <a:pt x="74886" y="55489"/>
                  <a:pt x="77033" y="58382"/>
                </a:cubicBezTo>
                <a:cubicBezTo>
                  <a:pt x="77124" y="58504"/>
                  <a:pt x="77276" y="58572"/>
                  <a:pt x="77425" y="58572"/>
                </a:cubicBezTo>
                <a:cubicBezTo>
                  <a:pt x="77558" y="58572"/>
                  <a:pt x="77689" y="58518"/>
                  <a:pt x="77771" y="58400"/>
                </a:cubicBezTo>
                <a:cubicBezTo>
                  <a:pt x="80473" y="54582"/>
                  <a:pt x="84113" y="51493"/>
                  <a:pt x="87110" y="47902"/>
                </a:cubicBezTo>
                <a:cubicBezTo>
                  <a:pt x="90610" y="43710"/>
                  <a:pt x="93995" y="39427"/>
                  <a:pt x="97540" y="35272"/>
                </a:cubicBezTo>
                <a:cubicBezTo>
                  <a:pt x="100752" y="31509"/>
                  <a:pt x="104033" y="27813"/>
                  <a:pt x="107487" y="24269"/>
                </a:cubicBezTo>
                <a:cubicBezTo>
                  <a:pt x="108179" y="23558"/>
                  <a:pt x="109642" y="22570"/>
                  <a:pt x="109300" y="21439"/>
                </a:cubicBezTo>
                <a:cubicBezTo>
                  <a:pt x="109073" y="20690"/>
                  <a:pt x="107992" y="20526"/>
                  <a:pt x="107084" y="20526"/>
                </a:cubicBezTo>
                <a:cubicBezTo>
                  <a:pt x="106678" y="20526"/>
                  <a:pt x="106306" y="20559"/>
                  <a:pt x="106061" y="20587"/>
                </a:cubicBezTo>
                <a:cubicBezTo>
                  <a:pt x="106056" y="20587"/>
                  <a:pt x="106051" y="20591"/>
                  <a:pt x="106047" y="20591"/>
                </a:cubicBezTo>
                <a:cubicBezTo>
                  <a:pt x="106247" y="20419"/>
                  <a:pt x="106438" y="20250"/>
                  <a:pt x="106639" y="20082"/>
                </a:cubicBezTo>
                <a:cubicBezTo>
                  <a:pt x="107026" y="19758"/>
                  <a:pt x="106799" y="19184"/>
                  <a:pt x="106311" y="19184"/>
                </a:cubicBezTo>
                <a:cubicBezTo>
                  <a:pt x="106305" y="19184"/>
                  <a:pt x="106299" y="19184"/>
                  <a:pt x="106293" y="19184"/>
                </a:cubicBezTo>
                <a:cubicBezTo>
                  <a:pt x="106274" y="19184"/>
                  <a:pt x="106254" y="19185"/>
                  <a:pt x="106235" y="19185"/>
                </a:cubicBezTo>
                <a:cubicBezTo>
                  <a:pt x="105786" y="19185"/>
                  <a:pt x="105395" y="19088"/>
                  <a:pt x="104967" y="18988"/>
                </a:cubicBezTo>
                <a:cubicBezTo>
                  <a:pt x="105086" y="18873"/>
                  <a:pt x="105195" y="18751"/>
                  <a:pt x="105317" y="18642"/>
                </a:cubicBezTo>
                <a:cubicBezTo>
                  <a:pt x="105601" y="18377"/>
                  <a:pt x="105504" y="17986"/>
                  <a:pt x="105136" y="17876"/>
                </a:cubicBezTo>
                <a:cubicBezTo>
                  <a:pt x="104535" y="17703"/>
                  <a:pt x="103921" y="17659"/>
                  <a:pt x="103301" y="17659"/>
                </a:cubicBezTo>
                <a:cubicBezTo>
                  <a:pt x="102633" y="17659"/>
                  <a:pt x="101959" y="17711"/>
                  <a:pt x="101290" y="17711"/>
                </a:cubicBezTo>
                <a:cubicBezTo>
                  <a:pt x="101153" y="17711"/>
                  <a:pt x="101016" y="17709"/>
                  <a:pt x="100880" y="17703"/>
                </a:cubicBezTo>
                <a:cubicBezTo>
                  <a:pt x="101145" y="17384"/>
                  <a:pt x="101399" y="17060"/>
                  <a:pt x="101650" y="16728"/>
                </a:cubicBezTo>
                <a:cubicBezTo>
                  <a:pt x="101928" y="16358"/>
                  <a:pt x="101637" y="15944"/>
                  <a:pt x="101222" y="15935"/>
                </a:cubicBezTo>
                <a:cubicBezTo>
                  <a:pt x="99973" y="15912"/>
                  <a:pt x="98729" y="15926"/>
                  <a:pt x="97486" y="15862"/>
                </a:cubicBezTo>
                <a:cubicBezTo>
                  <a:pt x="98041" y="15111"/>
                  <a:pt x="98516" y="14299"/>
                  <a:pt x="98838" y="13388"/>
                </a:cubicBezTo>
                <a:cubicBezTo>
                  <a:pt x="98986" y="12975"/>
                  <a:pt x="98703" y="12516"/>
                  <a:pt x="98290" y="12516"/>
                </a:cubicBezTo>
                <a:cubicBezTo>
                  <a:pt x="98215" y="12516"/>
                  <a:pt x="98137" y="12531"/>
                  <a:pt x="98055" y="12564"/>
                </a:cubicBezTo>
                <a:cubicBezTo>
                  <a:pt x="97223" y="12893"/>
                  <a:pt x="96376" y="13036"/>
                  <a:pt x="95530" y="13036"/>
                </a:cubicBezTo>
                <a:cubicBezTo>
                  <a:pt x="92911" y="13036"/>
                  <a:pt x="90302" y="11670"/>
                  <a:pt x="88168" y="10245"/>
                </a:cubicBezTo>
                <a:cubicBezTo>
                  <a:pt x="85831" y="8676"/>
                  <a:pt x="83907" y="6590"/>
                  <a:pt x="81634" y="4941"/>
                </a:cubicBezTo>
                <a:cubicBezTo>
                  <a:pt x="79850" y="3647"/>
                  <a:pt x="77867" y="2878"/>
                  <a:pt x="75708" y="2878"/>
                </a:cubicBezTo>
                <a:cubicBezTo>
                  <a:pt x="75397" y="2878"/>
                  <a:pt x="75082" y="2894"/>
                  <a:pt x="74763" y="2927"/>
                </a:cubicBezTo>
                <a:cubicBezTo>
                  <a:pt x="71446" y="3273"/>
                  <a:pt x="69095" y="5957"/>
                  <a:pt x="66844" y="8148"/>
                </a:cubicBezTo>
                <a:cubicBezTo>
                  <a:pt x="65191" y="9757"/>
                  <a:pt x="63523" y="11370"/>
                  <a:pt x="61892" y="13014"/>
                </a:cubicBezTo>
                <a:cubicBezTo>
                  <a:pt x="61746" y="12919"/>
                  <a:pt x="61591" y="12819"/>
                  <a:pt x="61450" y="12705"/>
                </a:cubicBezTo>
                <a:cubicBezTo>
                  <a:pt x="60803" y="12199"/>
                  <a:pt x="60452" y="11347"/>
                  <a:pt x="60155" y="10613"/>
                </a:cubicBezTo>
                <a:cubicBezTo>
                  <a:pt x="59636" y="9333"/>
                  <a:pt x="59372" y="7957"/>
                  <a:pt x="58980" y="6632"/>
                </a:cubicBezTo>
                <a:cubicBezTo>
                  <a:pt x="58174" y="3925"/>
                  <a:pt x="55995" y="1027"/>
                  <a:pt x="53175" y="248"/>
                </a:cubicBezTo>
                <a:cubicBezTo>
                  <a:pt x="52560" y="78"/>
                  <a:pt x="51960" y="1"/>
                  <a:pt x="51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7"/>
          <p:cNvGrpSpPr/>
          <p:nvPr/>
        </p:nvGrpSpPr>
        <p:grpSpPr>
          <a:xfrm>
            <a:off x="1873244" y="352942"/>
            <a:ext cx="703421" cy="837251"/>
            <a:chOff x="2507488" y="622952"/>
            <a:chExt cx="623545" cy="742178"/>
          </a:xfrm>
        </p:grpSpPr>
        <p:sp>
          <p:nvSpPr>
            <p:cNvPr id="357" name="Google Shape;357;p27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7"/>
          <p:cNvSpPr/>
          <p:nvPr/>
        </p:nvSpPr>
        <p:spPr>
          <a:xfrm>
            <a:off x="2906447" y="0"/>
            <a:ext cx="502983" cy="511578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>
            <a:off x="1236096" y="3884822"/>
            <a:ext cx="995152" cy="889406"/>
            <a:chOff x="1493949" y="3269975"/>
            <a:chExt cx="1460667" cy="1305454"/>
          </a:xfrm>
        </p:grpSpPr>
        <p:sp>
          <p:nvSpPr>
            <p:cNvPr id="361" name="Google Shape;361;p27"/>
            <p:cNvSpPr/>
            <p:nvPr/>
          </p:nvSpPr>
          <p:spPr>
            <a:xfrm>
              <a:off x="1932461" y="3269975"/>
              <a:ext cx="1022155" cy="1305454"/>
            </a:xfrm>
            <a:custGeom>
              <a:avLst/>
              <a:gdLst/>
              <a:ahLst/>
              <a:cxnLst/>
              <a:rect l="l" t="t" r="r" b="b"/>
              <a:pathLst>
                <a:path w="44011" h="56209" extrusionOk="0">
                  <a:moveTo>
                    <a:pt x="16171" y="564"/>
                  </a:moveTo>
                  <a:cubicBezTo>
                    <a:pt x="16413" y="564"/>
                    <a:pt x="16598" y="586"/>
                    <a:pt x="16700" y="636"/>
                  </a:cubicBezTo>
                  <a:lnTo>
                    <a:pt x="16627" y="663"/>
                  </a:lnTo>
                  <a:cubicBezTo>
                    <a:pt x="16627" y="663"/>
                    <a:pt x="16814" y="1178"/>
                    <a:pt x="16868" y="1346"/>
                  </a:cubicBezTo>
                  <a:cubicBezTo>
                    <a:pt x="16458" y="1893"/>
                    <a:pt x="15743" y="2535"/>
                    <a:pt x="15410" y="2831"/>
                  </a:cubicBezTo>
                  <a:cubicBezTo>
                    <a:pt x="14749" y="3414"/>
                    <a:pt x="14030" y="3948"/>
                    <a:pt x="13273" y="4394"/>
                  </a:cubicBezTo>
                  <a:cubicBezTo>
                    <a:pt x="11633" y="5361"/>
                    <a:pt x="9792" y="6030"/>
                    <a:pt x="7969" y="6558"/>
                  </a:cubicBezTo>
                  <a:cubicBezTo>
                    <a:pt x="6412" y="7011"/>
                    <a:pt x="4786" y="7336"/>
                    <a:pt x="3158" y="7336"/>
                  </a:cubicBezTo>
                  <a:cubicBezTo>
                    <a:pt x="2819" y="7336"/>
                    <a:pt x="2480" y="7322"/>
                    <a:pt x="2142" y="7292"/>
                  </a:cubicBezTo>
                  <a:cubicBezTo>
                    <a:pt x="1887" y="7269"/>
                    <a:pt x="1212" y="7041"/>
                    <a:pt x="916" y="6823"/>
                  </a:cubicBezTo>
                  <a:cubicBezTo>
                    <a:pt x="880" y="6741"/>
                    <a:pt x="743" y="6394"/>
                    <a:pt x="739" y="6394"/>
                  </a:cubicBezTo>
                  <a:lnTo>
                    <a:pt x="689" y="6412"/>
                  </a:lnTo>
                  <a:lnTo>
                    <a:pt x="689" y="6412"/>
                  </a:lnTo>
                  <a:cubicBezTo>
                    <a:pt x="735" y="6394"/>
                    <a:pt x="1190" y="5943"/>
                    <a:pt x="1345" y="5816"/>
                  </a:cubicBezTo>
                  <a:cubicBezTo>
                    <a:pt x="1841" y="5382"/>
                    <a:pt x="2461" y="5146"/>
                    <a:pt x="3031" y="4827"/>
                  </a:cubicBezTo>
                  <a:cubicBezTo>
                    <a:pt x="5504" y="3441"/>
                    <a:pt x="8307" y="2449"/>
                    <a:pt x="10976" y="1500"/>
                  </a:cubicBezTo>
                  <a:cubicBezTo>
                    <a:pt x="11771" y="1219"/>
                    <a:pt x="14841" y="564"/>
                    <a:pt x="16171" y="564"/>
                  </a:cubicBezTo>
                  <a:close/>
                  <a:moveTo>
                    <a:pt x="17100" y="2043"/>
                  </a:moveTo>
                  <a:cubicBezTo>
                    <a:pt x="17278" y="2627"/>
                    <a:pt x="17451" y="3210"/>
                    <a:pt x="17702" y="3765"/>
                  </a:cubicBezTo>
                  <a:cubicBezTo>
                    <a:pt x="19037" y="6755"/>
                    <a:pt x="19939" y="9981"/>
                    <a:pt x="21037" y="13064"/>
                  </a:cubicBezTo>
                  <a:cubicBezTo>
                    <a:pt x="22094" y="16035"/>
                    <a:pt x="23092" y="19297"/>
                    <a:pt x="24855" y="21936"/>
                  </a:cubicBezTo>
                  <a:cubicBezTo>
                    <a:pt x="26395" y="24232"/>
                    <a:pt x="28842" y="25763"/>
                    <a:pt x="31057" y="27326"/>
                  </a:cubicBezTo>
                  <a:cubicBezTo>
                    <a:pt x="31480" y="27627"/>
                    <a:pt x="31890" y="27936"/>
                    <a:pt x="32296" y="28251"/>
                  </a:cubicBezTo>
                  <a:cubicBezTo>
                    <a:pt x="32244" y="28248"/>
                    <a:pt x="32191" y="28247"/>
                    <a:pt x="32139" y="28247"/>
                  </a:cubicBezTo>
                  <a:cubicBezTo>
                    <a:pt x="31450" y="28247"/>
                    <a:pt x="30721" y="28489"/>
                    <a:pt x="30090" y="28689"/>
                  </a:cubicBezTo>
                  <a:cubicBezTo>
                    <a:pt x="28956" y="29040"/>
                    <a:pt x="27854" y="29435"/>
                    <a:pt x="26696" y="29740"/>
                  </a:cubicBezTo>
                  <a:cubicBezTo>
                    <a:pt x="23611" y="30552"/>
                    <a:pt x="20522" y="31326"/>
                    <a:pt x="17501" y="32352"/>
                  </a:cubicBezTo>
                  <a:cubicBezTo>
                    <a:pt x="13624" y="33668"/>
                    <a:pt x="9920" y="35481"/>
                    <a:pt x="6926" y="38316"/>
                  </a:cubicBezTo>
                  <a:cubicBezTo>
                    <a:pt x="6976" y="37979"/>
                    <a:pt x="7027" y="37641"/>
                    <a:pt x="7077" y="37304"/>
                  </a:cubicBezTo>
                  <a:cubicBezTo>
                    <a:pt x="7505" y="34361"/>
                    <a:pt x="8125" y="31463"/>
                    <a:pt x="8625" y="28533"/>
                  </a:cubicBezTo>
                  <a:cubicBezTo>
                    <a:pt x="8821" y="27368"/>
                    <a:pt x="8926" y="26169"/>
                    <a:pt x="8735" y="24994"/>
                  </a:cubicBezTo>
                  <a:cubicBezTo>
                    <a:pt x="8520" y="23658"/>
                    <a:pt x="7847" y="22359"/>
                    <a:pt x="7277" y="21148"/>
                  </a:cubicBezTo>
                  <a:cubicBezTo>
                    <a:pt x="5997" y="18418"/>
                    <a:pt x="4981" y="15585"/>
                    <a:pt x="3714" y="12856"/>
                  </a:cubicBezTo>
                  <a:cubicBezTo>
                    <a:pt x="2926" y="11156"/>
                    <a:pt x="2110" y="9474"/>
                    <a:pt x="1331" y="7771"/>
                  </a:cubicBezTo>
                  <a:lnTo>
                    <a:pt x="1331" y="7771"/>
                  </a:lnTo>
                  <a:cubicBezTo>
                    <a:pt x="1677" y="7861"/>
                    <a:pt x="2051" y="7893"/>
                    <a:pt x="2352" y="7925"/>
                  </a:cubicBezTo>
                  <a:cubicBezTo>
                    <a:pt x="2694" y="7961"/>
                    <a:pt x="3038" y="7977"/>
                    <a:pt x="3383" y="7977"/>
                  </a:cubicBezTo>
                  <a:cubicBezTo>
                    <a:pt x="4172" y="7977"/>
                    <a:pt x="4965" y="7894"/>
                    <a:pt x="5742" y="7779"/>
                  </a:cubicBezTo>
                  <a:cubicBezTo>
                    <a:pt x="9933" y="7174"/>
                    <a:pt x="14307" y="5300"/>
                    <a:pt x="17100" y="2043"/>
                  </a:cubicBezTo>
                  <a:close/>
                  <a:moveTo>
                    <a:pt x="32147" y="28889"/>
                  </a:moveTo>
                  <a:cubicBezTo>
                    <a:pt x="32686" y="28889"/>
                    <a:pt x="33214" y="29028"/>
                    <a:pt x="32916" y="29599"/>
                  </a:cubicBezTo>
                  <a:cubicBezTo>
                    <a:pt x="32573" y="30260"/>
                    <a:pt x="31818" y="30766"/>
                    <a:pt x="31238" y="31195"/>
                  </a:cubicBezTo>
                  <a:cubicBezTo>
                    <a:pt x="27917" y="33691"/>
                    <a:pt x="24176" y="35067"/>
                    <a:pt x="20212" y="36229"/>
                  </a:cubicBezTo>
                  <a:cubicBezTo>
                    <a:pt x="17629" y="36990"/>
                    <a:pt x="14995" y="37573"/>
                    <a:pt x="12421" y="38370"/>
                  </a:cubicBezTo>
                  <a:cubicBezTo>
                    <a:pt x="11508" y="38652"/>
                    <a:pt x="10141" y="39112"/>
                    <a:pt x="8927" y="39112"/>
                  </a:cubicBezTo>
                  <a:cubicBezTo>
                    <a:pt x="8276" y="39112"/>
                    <a:pt x="7669" y="38979"/>
                    <a:pt x="7199" y="38617"/>
                  </a:cubicBezTo>
                  <a:cubicBezTo>
                    <a:pt x="11783" y="34320"/>
                    <a:pt x="18303" y="32511"/>
                    <a:pt x="24235" y="30971"/>
                  </a:cubicBezTo>
                  <a:cubicBezTo>
                    <a:pt x="25771" y="30575"/>
                    <a:pt x="27316" y="30201"/>
                    <a:pt x="28842" y="29763"/>
                  </a:cubicBezTo>
                  <a:cubicBezTo>
                    <a:pt x="29707" y="29513"/>
                    <a:pt x="30510" y="29135"/>
                    <a:pt x="31408" y="28962"/>
                  </a:cubicBezTo>
                  <a:cubicBezTo>
                    <a:pt x="31578" y="28927"/>
                    <a:pt x="31864" y="28889"/>
                    <a:pt x="32147" y="28889"/>
                  </a:cubicBezTo>
                  <a:close/>
                  <a:moveTo>
                    <a:pt x="33649" y="29353"/>
                  </a:moveTo>
                  <a:cubicBezTo>
                    <a:pt x="35271" y="30739"/>
                    <a:pt x="36770" y="32251"/>
                    <a:pt x="38165" y="33883"/>
                  </a:cubicBezTo>
                  <a:cubicBezTo>
                    <a:pt x="39162" y="35049"/>
                    <a:pt x="40078" y="36284"/>
                    <a:pt x="40943" y="37550"/>
                  </a:cubicBezTo>
                  <a:cubicBezTo>
                    <a:pt x="41782" y="38781"/>
                    <a:pt x="43436" y="40448"/>
                    <a:pt x="42703" y="42043"/>
                  </a:cubicBezTo>
                  <a:cubicBezTo>
                    <a:pt x="42064" y="43432"/>
                    <a:pt x="40707" y="44490"/>
                    <a:pt x="39536" y="45405"/>
                  </a:cubicBezTo>
                  <a:cubicBezTo>
                    <a:pt x="38209" y="46449"/>
                    <a:pt x="36888" y="47438"/>
                    <a:pt x="35417" y="48267"/>
                  </a:cubicBezTo>
                  <a:cubicBezTo>
                    <a:pt x="32332" y="50008"/>
                    <a:pt x="28920" y="51156"/>
                    <a:pt x="25593" y="52336"/>
                  </a:cubicBezTo>
                  <a:cubicBezTo>
                    <a:pt x="22359" y="53484"/>
                    <a:pt x="19064" y="54491"/>
                    <a:pt x="15670" y="55033"/>
                  </a:cubicBezTo>
                  <a:cubicBezTo>
                    <a:pt x="14440" y="55228"/>
                    <a:pt x="13126" y="55409"/>
                    <a:pt x="11827" y="55409"/>
                  </a:cubicBezTo>
                  <a:cubicBezTo>
                    <a:pt x="10508" y="55409"/>
                    <a:pt x="9205" y="55222"/>
                    <a:pt x="8024" y="54668"/>
                  </a:cubicBezTo>
                  <a:cubicBezTo>
                    <a:pt x="5099" y="53301"/>
                    <a:pt x="5349" y="49629"/>
                    <a:pt x="5705" y="46950"/>
                  </a:cubicBezTo>
                  <a:cubicBezTo>
                    <a:pt x="6065" y="44221"/>
                    <a:pt x="6457" y="41501"/>
                    <a:pt x="6858" y="38776"/>
                  </a:cubicBezTo>
                  <a:cubicBezTo>
                    <a:pt x="7393" y="39384"/>
                    <a:pt x="8213" y="39563"/>
                    <a:pt x="9047" y="39563"/>
                  </a:cubicBezTo>
                  <a:cubicBezTo>
                    <a:pt x="9476" y="39563"/>
                    <a:pt x="9908" y="39515"/>
                    <a:pt x="10307" y="39455"/>
                  </a:cubicBezTo>
                  <a:cubicBezTo>
                    <a:pt x="12366" y="39140"/>
                    <a:pt x="14421" y="38412"/>
                    <a:pt x="16435" y="37906"/>
                  </a:cubicBezTo>
                  <a:cubicBezTo>
                    <a:pt x="21024" y="36753"/>
                    <a:pt x="25593" y="35546"/>
                    <a:pt x="29658" y="33071"/>
                  </a:cubicBezTo>
                  <a:cubicBezTo>
                    <a:pt x="30952" y="32283"/>
                    <a:pt x="32419" y="31399"/>
                    <a:pt x="33334" y="30160"/>
                  </a:cubicBezTo>
                  <a:cubicBezTo>
                    <a:pt x="33544" y="29883"/>
                    <a:pt x="33644" y="29604"/>
                    <a:pt x="33649" y="29353"/>
                  </a:cubicBezTo>
                  <a:close/>
                  <a:moveTo>
                    <a:pt x="15612" y="0"/>
                  </a:moveTo>
                  <a:cubicBezTo>
                    <a:pt x="14212" y="0"/>
                    <a:pt x="12461" y="634"/>
                    <a:pt x="11670" y="886"/>
                  </a:cubicBezTo>
                  <a:cubicBezTo>
                    <a:pt x="10549" y="1246"/>
                    <a:pt x="9460" y="1687"/>
                    <a:pt x="8352" y="2098"/>
                  </a:cubicBezTo>
                  <a:cubicBezTo>
                    <a:pt x="6110" y="2918"/>
                    <a:pt x="3750" y="3515"/>
                    <a:pt x="1723" y="4814"/>
                  </a:cubicBezTo>
                  <a:cubicBezTo>
                    <a:pt x="1153" y="5178"/>
                    <a:pt x="1" y="6099"/>
                    <a:pt x="142" y="6613"/>
                  </a:cubicBezTo>
                  <a:lnTo>
                    <a:pt x="78" y="6636"/>
                  </a:lnTo>
                  <a:cubicBezTo>
                    <a:pt x="1258" y="9592"/>
                    <a:pt x="2056" y="11161"/>
                    <a:pt x="3040" y="13329"/>
                  </a:cubicBezTo>
                  <a:cubicBezTo>
                    <a:pt x="4384" y="16290"/>
                    <a:pt x="5591" y="19402"/>
                    <a:pt x="6926" y="22369"/>
                  </a:cubicBezTo>
                  <a:cubicBezTo>
                    <a:pt x="7587" y="23841"/>
                    <a:pt x="8056" y="25294"/>
                    <a:pt x="7952" y="26920"/>
                  </a:cubicBezTo>
                  <a:cubicBezTo>
                    <a:pt x="7851" y="28465"/>
                    <a:pt x="7460" y="30019"/>
                    <a:pt x="7168" y="31536"/>
                  </a:cubicBezTo>
                  <a:cubicBezTo>
                    <a:pt x="6539" y="34825"/>
                    <a:pt x="6020" y="38156"/>
                    <a:pt x="5546" y="41468"/>
                  </a:cubicBezTo>
                  <a:cubicBezTo>
                    <a:pt x="5122" y="44403"/>
                    <a:pt x="4484" y="47543"/>
                    <a:pt x="4676" y="50513"/>
                  </a:cubicBezTo>
                  <a:cubicBezTo>
                    <a:pt x="4821" y="52718"/>
                    <a:pt x="5869" y="54577"/>
                    <a:pt x="7901" y="55516"/>
                  </a:cubicBezTo>
                  <a:cubicBezTo>
                    <a:pt x="9047" y="56046"/>
                    <a:pt x="10312" y="56209"/>
                    <a:pt x="11584" y="56209"/>
                  </a:cubicBezTo>
                  <a:cubicBezTo>
                    <a:pt x="12585" y="56209"/>
                    <a:pt x="13590" y="56108"/>
                    <a:pt x="14545" y="56008"/>
                  </a:cubicBezTo>
                  <a:cubicBezTo>
                    <a:pt x="17775" y="55662"/>
                    <a:pt x="20937" y="54764"/>
                    <a:pt x="24012" y="53753"/>
                  </a:cubicBezTo>
                  <a:cubicBezTo>
                    <a:pt x="30277" y="51693"/>
                    <a:pt x="36460" y="49406"/>
                    <a:pt x="41427" y="44932"/>
                  </a:cubicBezTo>
                  <a:cubicBezTo>
                    <a:pt x="42288" y="44153"/>
                    <a:pt x="43076" y="43251"/>
                    <a:pt x="43559" y="42185"/>
                  </a:cubicBezTo>
                  <a:cubicBezTo>
                    <a:pt x="44010" y="41200"/>
                    <a:pt x="43563" y="40070"/>
                    <a:pt x="43076" y="39199"/>
                  </a:cubicBezTo>
                  <a:cubicBezTo>
                    <a:pt x="42365" y="37914"/>
                    <a:pt x="41376" y="36690"/>
                    <a:pt x="40506" y="35514"/>
                  </a:cubicBezTo>
                  <a:cubicBezTo>
                    <a:pt x="39572" y="34247"/>
                    <a:pt x="38552" y="33048"/>
                    <a:pt x="37477" y="31906"/>
                  </a:cubicBezTo>
                  <a:cubicBezTo>
                    <a:pt x="35349" y="29637"/>
                    <a:pt x="32947" y="27727"/>
                    <a:pt x="30405" y="25959"/>
                  </a:cubicBezTo>
                  <a:cubicBezTo>
                    <a:pt x="29280" y="25175"/>
                    <a:pt x="28168" y="24374"/>
                    <a:pt x="27143" y="23463"/>
                  </a:cubicBezTo>
                  <a:cubicBezTo>
                    <a:pt x="25831" y="22291"/>
                    <a:pt x="24973" y="20929"/>
                    <a:pt x="24250" y="19343"/>
                  </a:cubicBezTo>
                  <a:cubicBezTo>
                    <a:pt x="22818" y="16227"/>
                    <a:pt x="21743" y="12965"/>
                    <a:pt x="20599" y="9739"/>
                  </a:cubicBezTo>
                  <a:cubicBezTo>
                    <a:pt x="19634" y="7028"/>
                    <a:pt x="18553" y="4331"/>
                    <a:pt x="17684" y="1588"/>
                  </a:cubicBezTo>
                  <a:cubicBezTo>
                    <a:pt x="17665" y="1523"/>
                    <a:pt x="17643" y="1456"/>
                    <a:pt x="17620" y="1391"/>
                  </a:cubicBezTo>
                  <a:cubicBezTo>
                    <a:pt x="17634" y="1374"/>
                    <a:pt x="17647" y="1355"/>
                    <a:pt x="17661" y="1336"/>
                  </a:cubicBezTo>
                  <a:cubicBezTo>
                    <a:pt x="17725" y="1250"/>
                    <a:pt x="17725" y="1159"/>
                    <a:pt x="17674" y="1069"/>
                  </a:cubicBezTo>
                  <a:cubicBezTo>
                    <a:pt x="17606" y="945"/>
                    <a:pt x="17533" y="827"/>
                    <a:pt x="17456" y="708"/>
                  </a:cubicBezTo>
                  <a:cubicBezTo>
                    <a:pt x="17430" y="672"/>
                    <a:pt x="17393" y="656"/>
                    <a:pt x="17356" y="656"/>
                  </a:cubicBezTo>
                  <a:cubicBezTo>
                    <a:pt x="17347" y="656"/>
                    <a:pt x="17338" y="657"/>
                    <a:pt x="17329" y="658"/>
                  </a:cubicBezTo>
                  <a:cubicBezTo>
                    <a:pt x="16975" y="172"/>
                    <a:pt x="16341" y="0"/>
                    <a:pt x="1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585896" y="4125793"/>
              <a:ext cx="159509" cy="135471"/>
            </a:xfrm>
            <a:custGeom>
              <a:avLst/>
              <a:gdLst/>
              <a:ahLst/>
              <a:cxnLst/>
              <a:rect l="l" t="t" r="r" b="b"/>
              <a:pathLst>
                <a:path w="6868" h="5833" extrusionOk="0">
                  <a:moveTo>
                    <a:pt x="3456" y="603"/>
                  </a:moveTo>
                  <a:cubicBezTo>
                    <a:pt x="4241" y="603"/>
                    <a:pt x="6178" y="1209"/>
                    <a:pt x="5801" y="2178"/>
                  </a:cubicBezTo>
                  <a:cubicBezTo>
                    <a:pt x="5742" y="2186"/>
                    <a:pt x="5687" y="2219"/>
                    <a:pt x="5669" y="2287"/>
                  </a:cubicBezTo>
                  <a:cubicBezTo>
                    <a:pt x="5542" y="2657"/>
                    <a:pt x="5546" y="2875"/>
                    <a:pt x="5582" y="3275"/>
                  </a:cubicBezTo>
                  <a:cubicBezTo>
                    <a:pt x="5669" y="4182"/>
                    <a:pt x="4676" y="4871"/>
                    <a:pt x="3969" y="5162"/>
                  </a:cubicBezTo>
                  <a:cubicBezTo>
                    <a:pt x="3757" y="5249"/>
                    <a:pt x="3543" y="5289"/>
                    <a:pt x="3331" y="5289"/>
                  </a:cubicBezTo>
                  <a:cubicBezTo>
                    <a:pt x="2194" y="5289"/>
                    <a:pt x="1142" y="4142"/>
                    <a:pt x="1004" y="3088"/>
                  </a:cubicBezTo>
                  <a:cubicBezTo>
                    <a:pt x="825" y="1708"/>
                    <a:pt x="2110" y="760"/>
                    <a:pt x="3322" y="611"/>
                  </a:cubicBezTo>
                  <a:cubicBezTo>
                    <a:pt x="3361" y="606"/>
                    <a:pt x="3406" y="603"/>
                    <a:pt x="3456" y="603"/>
                  </a:cubicBezTo>
                  <a:close/>
                  <a:moveTo>
                    <a:pt x="3518" y="1"/>
                  </a:moveTo>
                  <a:cubicBezTo>
                    <a:pt x="2153" y="1"/>
                    <a:pt x="904" y="990"/>
                    <a:pt x="506" y="2291"/>
                  </a:cubicBezTo>
                  <a:cubicBezTo>
                    <a:pt x="1" y="3982"/>
                    <a:pt x="1486" y="5527"/>
                    <a:pt x="3049" y="5800"/>
                  </a:cubicBezTo>
                  <a:cubicBezTo>
                    <a:pt x="3171" y="5822"/>
                    <a:pt x="3295" y="5832"/>
                    <a:pt x="3420" y="5832"/>
                  </a:cubicBezTo>
                  <a:cubicBezTo>
                    <a:pt x="4090" y="5832"/>
                    <a:pt x="4782" y="5536"/>
                    <a:pt x="5250" y="5075"/>
                  </a:cubicBezTo>
                  <a:cubicBezTo>
                    <a:pt x="6125" y="4209"/>
                    <a:pt x="6056" y="3499"/>
                    <a:pt x="6051" y="2356"/>
                  </a:cubicBezTo>
                  <a:cubicBezTo>
                    <a:pt x="6051" y="2350"/>
                    <a:pt x="6047" y="2346"/>
                    <a:pt x="6047" y="2342"/>
                  </a:cubicBezTo>
                  <a:cubicBezTo>
                    <a:pt x="6867" y="1303"/>
                    <a:pt x="5163" y="355"/>
                    <a:pt x="4274" y="104"/>
                  </a:cubicBezTo>
                  <a:cubicBezTo>
                    <a:pt x="4021" y="34"/>
                    <a:pt x="3768" y="1"/>
                    <a:pt x="3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460388" y="4173032"/>
              <a:ext cx="58341" cy="47634"/>
            </a:xfrm>
            <a:custGeom>
              <a:avLst/>
              <a:gdLst/>
              <a:ahLst/>
              <a:cxnLst/>
              <a:rect l="l" t="t" r="r" b="b"/>
              <a:pathLst>
                <a:path w="2512" h="2051" extrusionOk="0">
                  <a:moveTo>
                    <a:pt x="1191" y="396"/>
                  </a:moveTo>
                  <a:cubicBezTo>
                    <a:pt x="1485" y="396"/>
                    <a:pt x="1817" y="565"/>
                    <a:pt x="1996" y="781"/>
                  </a:cubicBezTo>
                  <a:cubicBezTo>
                    <a:pt x="1973" y="808"/>
                    <a:pt x="1960" y="846"/>
                    <a:pt x="1960" y="882"/>
                  </a:cubicBezTo>
                  <a:cubicBezTo>
                    <a:pt x="1960" y="1146"/>
                    <a:pt x="2152" y="1146"/>
                    <a:pt x="1887" y="1351"/>
                  </a:cubicBezTo>
                  <a:cubicBezTo>
                    <a:pt x="1701" y="1498"/>
                    <a:pt x="1453" y="1585"/>
                    <a:pt x="1211" y="1585"/>
                  </a:cubicBezTo>
                  <a:cubicBezTo>
                    <a:pt x="1146" y="1585"/>
                    <a:pt x="1080" y="1579"/>
                    <a:pt x="1017" y="1565"/>
                  </a:cubicBezTo>
                  <a:cubicBezTo>
                    <a:pt x="630" y="1488"/>
                    <a:pt x="543" y="900"/>
                    <a:pt x="735" y="617"/>
                  </a:cubicBezTo>
                  <a:cubicBezTo>
                    <a:pt x="842" y="461"/>
                    <a:pt x="1009" y="396"/>
                    <a:pt x="1191" y="396"/>
                  </a:cubicBezTo>
                  <a:close/>
                  <a:moveTo>
                    <a:pt x="1202" y="1"/>
                  </a:moveTo>
                  <a:cubicBezTo>
                    <a:pt x="962" y="1"/>
                    <a:pt x="724" y="69"/>
                    <a:pt x="530" y="221"/>
                  </a:cubicBezTo>
                  <a:cubicBezTo>
                    <a:pt x="1" y="640"/>
                    <a:pt x="147" y="1601"/>
                    <a:pt x="698" y="1925"/>
                  </a:cubicBezTo>
                  <a:cubicBezTo>
                    <a:pt x="847" y="2013"/>
                    <a:pt x="1019" y="2051"/>
                    <a:pt x="1197" y="2051"/>
                  </a:cubicBezTo>
                  <a:cubicBezTo>
                    <a:pt x="1552" y="2051"/>
                    <a:pt x="1928" y="1901"/>
                    <a:pt x="2183" y="1706"/>
                  </a:cubicBezTo>
                  <a:cubicBezTo>
                    <a:pt x="2362" y="1574"/>
                    <a:pt x="2507" y="1378"/>
                    <a:pt x="2511" y="1146"/>
                  </a:cubicBezTo>
                  <a:cubicBezTo>
                    <a:pt x="2511" y="1014"/>
                    <a:pt x="2438" y="869"/>
                    <a:pt x="2324" y="787"/>
                  </a:cubicBezTo>
                  <a:cubicBezTo>
                    <a:pt x="2219" y="444"/>
                    <a:pt x="1992" y="198"/>
                    <a:pt x="1641" y="76"/>
                  </a:cubicBezTo>
                  <a:cubicBezTo>
                    <a:pt x="1500" y="27"/>
                    <a:pt x="1351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282322" y="3854432"/>
              <a:ext cx="101772" cy="73136"/>
            </a:xfrm>
            <a:custGeom>
              <a:avLst/>
              <a:gdLst/>
              <a:ahLst/>
              <a:cxnLst/>
              <a:rect l="l" t="t" r="r" b="b"/>
              <a:pathLst>
                <a:path w="4382" h="3149" extrusionOk="0">
                  <a:moveTo>
                    <a:pt x="2237" y="348"/>
                  </a:moveTo>
                  <a:cubicBezTo>
                    <a:pt x="2493" y="348"/>
                    <a:pt x="2726" y="435"/>
                    <a:pt x="2861" y="657"/>
                  </a:cubicBezTo>
                  <a:cubicBezTo>
                    <a:pt x="2833" y="716"/>
                    <a:pt x="2829" y="794"/>
                    <a:pt x="2875" y="858"/>
                  </a:cubicBezTo>
                  <a:cubicBezTo>
                    <a:pt x="3184" y="1328"/>
                    <a:pt x="3098" y="1673"/>
                    <a:pt x="2711" y="2075"/>
                  </a:cubicBezTo>
                  <a:cubicBezTo>
                    <a:pt x="2453" y="2344"/>
                    <a:pt x="2038" y="2574"/>
                    <a:pt x="1644" y="2574"/>
                  </a:cubicBezTo>
                  <a:cubicBezTo>
                    <a:pt x="1530" y="2574"/>
                    <a:pt x="1418" y="2555"/>
                    <a:pt x="1312" y="2512"/>
                  </a:cubicBezTo>
                  <a:cubicBezTo>
                    <a:pt x="583" y="2224"/>
                    <a:pt x="701" y="1204"/>
                    <a:pt x="1180" y="762"/>
                  </a:cubicBezTo>
                  <a:cubicBezTo>
                    <a:pt x="1420" y="541"/>
                    <a:pt x="1855" y="348"/>
                    <a:pt x="2237" y="348"/>
                  </a:cubicBezTo>
                  <a:close/>
                  <a:moveTo>
                    <a:pt x="2259" y="0"/>
                  </a:moveTo>
                  <a:cubicBezTo>
                    <a:pt x="1882" y="0"/>
                    <a:pt x="1468" y="128"/>
                    <a:pt x="1189" y="279"/>
                  </a:cubicBezTo>
                  <a:cubicBezTo>
                    <a:pt x="219" y="803"/>
                    <a:pt x="0" y="1993"/>
                    <a:pt x="783" y="2790"/>
                  </a:cubicBezTo>
                  <a:cubicBezTo>
                    <a:pt x="1032" y="3043"/>
                    <a:pt x="1324" y="3149"/>
                    <a:pt x="1625" y="3149"/>
                  </a:cubicBezTo>
                  <a:cubicBezTo>
                    <a:pt x="2926" y="3149"/>
                    <a:pt x="4381" y="1166"/>
                    <a:pt x="3130" y="567"/>
                  </a:cubicBezTo>
                  <a:cubicBezTo>
                    <a:pt x="3024" y="147"/>
                    <a:pt x="2663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438905" y="3849462"/>
              <a:ext cx="42688" cy="47216"/>
            </a:xfrm>
            <a:custGeom>
              <a:avLst/>
              <a:gdLst/>
              <a:ahLst/>
              <a:cxnLst/>
              <a:rect l="l" t="t" r="r" b="b"/>
              <a:pathLst>
                <a:path w="1838" h="2033" extrusionOk="0">
                  <a:moveTo>
                    <a:pt x="890" y="430"/>
                  </a:moveTo>
                  <a:lnTo>
                    <a:pt x="890" y="430"/>
                  </a:lnTo>
                  <a:cubicBezTo>
                    <a:pt x="835" y="503"/>
                    <a:pt x="854" y="617"/>
                    <a:pt x="917" y="671"/>
                  </a:cubicBezTo>
                  <a:cubicBezTo>
                    <a:pt x="1003" y="749"/>
                    <a:pt x="1113" y="789"/>
                    <a:pt x="1195" y="867"/>
                  </a:cubicBezTo>
                  <a:cubicBezTo>
                    <a:pt x="1236" y="903"/>
                    <a:pt x="1258" y="976"/>
                    <a:pt x="1268" y="1044"/>
                  </a:cubicBezTo>
                  <a:cubicBezTo>
                    <a:pt x="1281" y="1195"/>
                    <a:pt x="1176" y="1409"/>
                    <a:pt x="1081" y="1460"/>
                  </a:cubicBezTo>
                  <a:cubicBezTo>
                    <a:pt x="1037" y="1480"/>
                    <a:pt x="1008" y="1491"/>
                    <a:pt x="976" y="1491"/>
                  </a:cubicBezTo>
                  <a:cubicBezTo>
                    <a:pt x="952" y="1491"/>
                    <a:pt x="928" y="1485"/>
                    <a:pt x="894" y="1473"/>
                  </a:cubicBezTo>
                  <a:cubicBezTo>
                    <a:pt x="753" y="1418"/>
                    <a:pt x="608" y="1273"/>
                    <a:pt x="543" y="1140"/>
                  </a:cubicBezTo>
                  <a:cubicBezTo>
                    <a:pt x="461" y="968"/>
                    <a:pt x="465" y="762"/>
                    <a:pt x="575" y="602"/>
                  </a:cubicBezTo>
                  <a:cubicBezTo>
                    <a:pt x="652" y="489"/>
                    <a:pt x="766" y="443"/>
                    <a:pt x="890" y="430"/>
                  </a:cubicBezTo>
                  <a:close/>
                  <a:moveTo>
                    <a:pt x="839" y="1"/>
                  </a:moveTo>
                  <a:cubicBezTo>
                    <a:pt x="660" y="1"/>
                    <a:pt x="484" y="67"/>
                    <a:pt x="334" y="192"/>
                  </a:cubicBezTo>
                  <a:cubicBezTo>
                    <a:pt x="92" y="402"/>
                    <a:pt x="1" y="712"/>
                    <a:pt x="6" y="1027"/>
                  </a:cubicBezTo>
                  <a:cubicBezTo>
                    <a:pt x="18" y="1495"/>
                    <a:pt x="480" y="2033"/>
                    <a:pt x="979" y="2033"/>
                  </a:cubicBezTo>
                  <a:cubicBezTo>
                    <a:pt x="1024" y="2033"/>
                    <a:pt x="1068" y="2029"/>
                    <a:pt x="1113" y="2020"/>
                  </a:cubicBezTo>
                  <a:cubicBezTo>
                    <a:pt x="1550" y="1929"/>
                    <a:pt x="1824" y="1496"/>
                    <a:pt x="1832" y="1063"/>
                  </a:cubicBezTo>
                  <a:cubicBezTo>
                    <a:pt x="1838" y="730"/>
                    <a:pt x="1592" y="379"/>
                    <a:pt x="1277" y="325"/>
                  </a:cubicBezTo>
                  <a:cubicBezTo>
                    <a:pt x="1281" y="312"/>
                    <a:pt x="1291" y="302"/>
                    <a:pt x="1295" y="289"/>
                  </a:cubicBezTo>
                  <a:cubicBezTo>
                    <a:pt x="1318" y="207"/>
                    <a:pt x="1258" y="129"/>
                    <a:pt x="1195" y="93"/>
                  </a:cubicBezTo>
                  <a:cubicBezTo>
                    <a:pt x="1080" y="31"/>
                    <a:pt x="95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153957" y="4282422"/>
              <a:ext cx="175511" cy="143693"/>
            </a:xfrm>
            <a:custGeom>
              <a:avLst/>
              <a:gdLst/>
              <a:ahLst/>
              <a:cxnLst/>
              <a:rect l="l" t="t" r="r" b="b"/>
              <a:pathLst>
                <a:path w="7557" h="6187" extrusionOk="0">
                  <a:moveTo>
                    <a:pt x="3496" y="495"/>
                  </a:moveTo>
                  <a:cubicBezTo>
                    <a:pt x="4911" y="495"/>
                    <a:pt x="6396" y="1998"/>
                    <a:pt x="6438" y="3435"/>
                  </a:cubicBezTo>
                  <a:cubicBezTo>
                    <a:pt x="6483" y="4823"/>
                    <a:pt x="4811" y="5431"/>
                    <a:pt x="3594" y="5431"/>
                  </a:cubicBezTo>
                  <a:cubicBezTo>
                    <a:pt x="3441" y="5431"/>
                    <a:pt x="3296" y="5422"/>
                    <a:pt x="3162" y="5403"/>
                  </a:cubicBezTo>
                  <a:cubicBezTo>
                    <a:pt x="2160" y="5262"/>
                    <a:pt x="1431" y="4377"/>
                    <a:pt x="1290" y="3416"/>
                  </a:cubicBezTo>
                  <a:cubicBezTo>
                    <a:pt x="1157" y="2518"/>
                    <a:pt x="2018" y="1999"/>
                    <a:pt x="2301" y="1257"/>
                  </a:cubicBezTo>
                  <a:cubicBezTo>
                    <a:pt x="2333" y="1161"/>
                    <a:pt x="2306" y="1052"/>
                    <a:pt x="2237" y="983"/>
                  </a:cubicBezTo>
                  <a:cubicBezTo>
                    <a:pt x="2619" y="642"/>
                    <a:pt x="3054" y="495"/>
                    <a:pt x="3496" y="495"/>
                  </a:cubicBezTo>
                  <a:close/>
                  <a:moveTo>
                    <a:pt x="3574" y="1"/>
                  </a:moveTo>
                  <a:cubicBezTo>
                    <a:pt x="2910" y="1"/>
                    <a:pt x="2287" y="297"/>
                    <a:pt x="1850" y="1015"/>
                  </a:cubicBezTo>
                  <a:cubicBezTo>
                    <a:pt x="0" y="2003"/>
                    <a:pt x="246" y="4815"/>
                    <a:pt x="2018" y="5786"/>
                  </a:cubicBezTo>
                  <a:cubicBezTo>
                    <a:pt x="2507" y="6055"/>
                    <a:pt x="3090" y="6186"/>
                    <a:pt x="3683" y="6186"/>
                  </a:cubicBezTo>
                  <a:cubicBezTo>
                    <a:pt x="5067" y="6186"/>
                    <a:pt x="6507" y="5472"/>
                    <a:pt x="6944" y="4136"/>
                  </a:cubicBezTo>
                  <a:cubicBezTo>
                    <a:pt x="7556" y="2263"/>
                    <a:pt x="5409" y="1"/>
                    <a:pt x="3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584526" y="4296984"/>
              <a:ext cx="67631" cy="55972"/>
            </a:xfrm>
            <a:custGeom>
              <a:avLst/>
              <a:gdLst/>
              <a:ahLst/>
              <a:cxnLst/>
              <a:rect l="l" t="t" r="r" b="b"/>
              <a:pathLst>
                <a:path w="2912" h="2410" extrusionOk="0">
                  <a:moveTo>
                    <a:pt x="1452" y="457"/>
                  </a:moveTo>
                  <a:cubicBezTo>
                    <a:pt x="1588" y="457"/>
                    <a:pt x="1724" y="477"/>
                    <a:pt x="1841" y="507"/>
                  </a:cubicBezTo>
                  <a:cubicBezTo>
                    <a:pt x="2306" y="625"/>
                    <a:pt x="2552" y="1017"/>
                    <a:pt x="2533" y="1481"/>
                  </a:cubicBezTo>
                  <a:cubicBezTo>
                    <a:pt x="2533" y="1527"/>
                    <a:pt x="2548" y="1559"/>
                    <a:pt x="2575" y="1586"/>
                  </a:cubicBezTo>
                  <a:cubicBezTo>
                    <a:pt x="2452" y="1770"/>
                    <a:pt x="2314" y="1961"/>
                    <a:pt x="2078" y="1961"/>
                  </a:cubicBezTo>
                  <a:cubicBezTo>
                    <a:pt x="2068" y="1961"/>
                    <a:pt x="2057" y="1961"/>
                    <a:pt x="2047" y="1960"/>
                  </a:cubicBezTo>
                  <a:cubicBezTo>
                    <a:pt x="2008" y="1958"/>
                    <a:pt x="1969" y="1957"/>
                    <a:pt x="1930" y="1957"/>
                  </a:cubicBezTo>
                  <a:cubicBezTo>
                    <a:pt x="1805" y="1957"/>
                    <a:pt x="1682" y="1968"/>
                    <a:pt x="1557" y="1968"/>
                  </a:cubicBezTo>
                  <a:cubicBezTo>
                    <a:pt x="1460" y="1968"/>
                    <a:pt x="1363" y="1961"/>
                    <a:pt x="1263" y="1937"/>
                  </a:cubicBezTo>
                  <a:cubicBezTo>
                    <a:pt x="752" y="1819"/>
                    <a:pt x="483" y="1113"/>
                    <a:pt x="821" y="703"/>
                  </a:cubicBezTo>
                  <a:cubicBezTo>
                    <a:pt x="972" y="520"/>
                    <a:pt x="1213" y="457"/>
                    <a:pt x="1452" y="457"/>
                  </a:cubicBezTo>
                  <a:close/>
                  <a:moveTo>
                    <a:pt x="1499" y="1"/>
                  </a:moveTo>
                  <a:cubicBezTo>
                    <a:pt x="1055" y="1"/>
                    <a:pt x="603" y="173"/>
                    <a:pt x="379" y="562"/>
                  </a:cubicBezTo>
                  <a:cubicBezTo>
                    <a:pt x="1" y="1208"/>
                    <a:pt x="379" y="2060"/>
                    <a:pt x="1048" y="2316"/>
                  </a:cubicBezTo>
                  <a:cubicBezTo>
                    <a:pt x="1190" y="2369"/>
                    <a:pt x="1397" y="2410"/>
                    <a:pt x="1599" y="2410"/>
                  </a:cubicBezTo>
                  <a:cubicBezTo>
                    <a:pt x="1798" y="2410"/>
                    <a:pt x="1992" y="2370"/>
                    <a:pt x="2115" y="2261"/>
                  </a:cubicBezTo>
                  <a:cubicBezTo>
                    <a:pt x="2384" y="2019"/>
                    <a:pt x="2861" y="1869"/>
                    <a:pt x="2889" y="1450"/>
                  </a:cubicBezTo>
                  <a:cubicBezTo>
                    <a:pt x="2894" y="1422"/>
                    <a:pt x="2884" y="1399"/>
                    <a:pt x="2871" y="1382"/>
                  </a:cubicBezTo>
                  <a:cubicBezTo>
                    <a:pt x="2912" y="775"/>
                    <a:pt x="2594" y="261"/>
                    <a:pt x="1992" y="74"/>
                  </a:cubicBezTo>
                  <a:cubicBezTo>
                    <a:pt x="1838" y="26"/>
                    <a:pt x="1669" y="1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404416" y="4334632"/>
              <a:ext cx="124811" cy="118773"/>
            </a:xfrm>
            <a:custGeom>
              <a:avLst/>
              <a:gdLst/>
              <a:ahLst/>
              <a:cxnLst/>
              <a:rect l="l" t="t" r="r" b="b"/>
              <a:pathLst>
                <a:path w="5374" h="5114" extrusionOk="0">
                  <a:moveTo>
                    <a:pt x="2766" y="387"/>
                  </a:moveTo>
                  <a:cubicBezTo>
                    <a:pt x="4096" y="387"/>
                    <a:pt x="4843" y="1754"/>
                    <a:pt x="4894" y="2968"/>
                  </a:cubicBezTo>
                  <a:cubicBezTo>
                    <a:pt x="4890" y="2977"/>
                    <a:pt x="4885" y="2981"/>
                    <a:pt x="4881" y="2996"/>
                  </a:cubicBezTo>
                  <a:cubicBezTo>
                    <a:pt x="4481" y="3898"/>
                    <a:pt x="3804" y="4667"/>
                    <a:pt x="2746" y="4667"/>
                  </a:cubicBezTo>
                  <a:cubicBezTo>
                    <a:pt x="2705" y="4667"/>
                    <a:pt x="2663" y="4665"/>
                    <a:pt x="2621" y="4663"/>
                  </a:cubicBezTo>
                  <a:cubicBezTo>
                    <a:pt x="1513" y="4600"/>
                    <a:pt x="629" y="3711"/>
                    <a:pt x="465" y="2640"/>
                  </a:cubicBezTo>
                  <a:cubicBezTo>
                    <a:pt x="278" y="1423"/>
                    <a:pt x="1436" y="539"/>
                    <a:pt x="2511" y="403"/>
                  </a:cubicBezTo>
                  <a:cubicBezTo>
                    <a:pt x="2599" y="392"/>
                    <a:pt x="2684" y="387"/>
                    <a:pt x="2766" y="387"/>
                  </a:cubicBezTo>
                  <a:close/>
                  <a:moveTo>
                    <a:pt x="2619" y="1"/>
                  </a:moveTo>
                  <a:cubicBezTo>
                    <a:pt x="1255" y="1"/>
                    <a:pt x="132" y="1152"/>
                    <a:pt x="70" y="2476"/>
                  </a:cubicBezTo>
                  <a:cubicBezTo>
                    <a:pt x="1" y="3824"/>
                    <a:pt x="1277" y="4977"/>
                    <a:pt x="2539" y="5105"/>
                  </a:cubicBezTo>
                  <a:cubicBezTo>
                    <a:pt x="2595" y="5111"/>
                    <a:pt x="2653" y="5113"/>
                    <a:pt x="2713" y="5113"/>
                  </a:cubicBezTo>
                  <a:cubicBezTo>
                    <a:pt x="3777" y="5113"/>
                    <a:pt x="5373" y="4249"/>
                    <a:pt x="5218" y="3055"/>
                  </a:cubicBezTo>
                  <a:cubicBezTo>
                    <a:pt x="5209" y="2987"/>
                    <a:pt x="5163" y="2936"/>
                    <a:pt x="5108" y="2913"/>
                  </a:cubicBezTo>
                  <a:cubicBezTo>
                    <a:pt x="5090" y="1391"/>
                    <a:pt x="4316" y="34"/>
                    <a:pt x="2667" y="1"/>
                  </a:cubicBezTo>
                  <a:cubicBezTo>
                    <a:pt x="2651" y="1"/>
                    <a:pt x="2635" y="1"/>
                    <a:pt x="2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291844" y="4224197"/>
              <a:ext cx="43733" cy="43338"/>
            </a:xfrm>
            <a:custGeom>
              <a:avLst/>
              <a:gdLst/>
              <a:ahLst/>
              <a:cxnLst/>
              <a:rect l="l" t="t" r="r" b="b"/>
              <a:pathLst>
                <a:path w="1883" h="1866" extrusionOk="0">
                  <a:moveTo>
                    <a:pt x="853" y="420"/>
                  </a:moveTo>
                  <a:cubicBezTo>
                    <a:pt x="930" y="420"/>
                    <a:pt x="1010" y="443"/>
                    <a:pt x="1089" y="483"/>
                  </a:cubicBezTo>
                  <a:cubicBezTo>
                    <a:pt x="1430" y="651"/>
                    <a:pt x="1426" y="1039"/>
                    <a:pt x="1285" y="1330"/>
                  </a:cubicBezTo>
                  <a:cubicBezTo>
                    <a:pt x="1209" y="1482"/>
                    <a:pt x="1071" y="1542"/>
                    <a:pt x="925" y="1542"/>
                  </a:cubicBezTo>
                  <a:cubicBezTo>
                    <a:pt x="801" y="1542"/>
                    <a:pt x="671" y="1498"/>
                    <a:pt x="570" y="1431"/>
                  </a:cubicBezTo>
                  <a:cubicBezTo>
                    <a:pt x="360" y="1294"/>
                    <a:pt x="259" y="1103"/>
                    <a:pt x="287" y="893"/>
                  </a:cubicBezTo>
                  <a:cubicBezTo>
                    <a:pt x="378" y="779"/>
                    <a:pt x="474" y="674"/>
                    <a:pt x="564" y="565"/>
                  </a:cubicBezTo>
                  <a:cubicBezTo>
                    <a:pt x="649" y="463"/>
                    <a:pt x="748" y="420"/>
                    <a:pt x="853" y="420"/>
                  </a:cubicBezTo>
                  <a:close/>
                  <a:moveTo>
                    <a:pt x="832" y="0"/>
                  </a:moveTo>
                  <a:cubicBezTo>
                    <a:pt x="714" y="0"/>
                    <a:pt x="595" y="28"/>
                    <a:pt x="482" y="87"/>
                  </a:cubicBezTo>
                  <a:cubicBezTo>
                    <a:pt x="91" y="296"/>
                    <a:pt x="146" y="643"/>
                    <a:pt x="18" y="1011"/>
                  </a:cubicBezTo>
                  <a:cubicBezTo>
                    <a:pt x="0" y="1061"/>
                    <a:pt x="27" y="1103"/>
                    <a:pt x="68" y="1112"/>
                  </a:cubicBezTo>
                  <a:cubicBezTo>
                    <a:pt x="86" y="1335"/>
                    <a:pt x="205" y="1545"/>
                    <a:pt x="410" y="1695"/>
                  </a:cubicBezTo>
                  <a:cubicBezTo>
                    <a:pt x="569" y="1807"/>
                    <a:pt x="753" y="1866"/>
                    <a:pt x="934" y="1866"/>
                  </a:cubicBezTo>
                  <a:cubicBezTo>
                    <a:pt x="1184" y="1866"/>
                    <a:pt x="1425" y="1753"/>
                    <a:pt x="1576" y="1517"/>
                  </a:cubicBezTo>
                  <a:cubicBezTo>
                    <a:pt x="1882" y="1053"/>
                    <a:pt x="1777" y="460"/>
                    <a:pt x="1302" y="146"/>
                  </a:cubicBezTo>
                  <a:cubicBezTo>
                    <a:pt x="1159" y="53"/>
                    <a:pt x="996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102537" y="4426278"/>
              <a:ext cx="79151" cy="77200"/>
            </a:xfrm>
            <a:custGeom>
              <a:avLst/>
              <a:gdLst/>
              <a:ahLst/>
              <a:cxnLst/>
              <a:rect l="l" t="t" r="r" b="b"/>
              <a:pathLst>
                <a:path w="3408" h="3324" extrusionOk="0">
                  <a:moveTo>
                    <a:pt x="1528" y="446"/>
                  </a:moveTo>
                  <a:cubicBezTo>
                    <a:pt x="1676" y="446"/>
                    <a:pt x="1836" y="498"/>
                    <a:pt x="2009" y="617"/>
                  </a:cubicBezTo>
                  <a:cubicBezTo>
                    <a:pt x="2492" y="954"/>
                    <a:pt x="2802" y="1596"/>
                    <a:pt x="2665" y="2179"/>
                  </a:cubicBezTo>
                  <a:cubicBezTo>
                    <a:pt x="2556" y="2663"/>
                    <a:pt x="2156" y="2896"/>
                    <a:pt x="1739" y="2896"/>
                  </a:cubicBezTo>
                  <a:cubicBezTo>
                    <a:pt x="1477" y="2896"/>
                    <a:pt x="1208" y="2803"/>
                    <a:pt x="1002" y="2622"/>
                  </a:cubicBezTo>
                  <a:cubicBezTo>
                    <a:pt x="528" y="2202"/>
                    <a:pt x="355" y="1327"/>
                    <a:pt x="861" y="858"/>
                  </a:cubicBezTo>
                  <a:cubicBezTo>
                    <a:pt x="879" y="840"/>
                    <a:pt x="888" y="818"/>
                    <a:pt x="884" y="795"/>
                  </a:cubicBezTo>
                  <a:cubicBezTo>
                    <a:pt x="1073" y="585"/>
                    <a:pt x="1285" y="446"/>
                    <a:pt x="1528" y="446"/>
                  </a:cubicBezTo>
                  <a:close/>
                  <a:moveTo>
                    <a:pt x="1514" y="0"/>
                  </a:moveTo>
                  <a:cubicBezTo>
                    <a:pt x="1042" y="0"/>
                    <a:pt x="632" y="319"/>
                    <a:pt x="537" y="894"/>
                  </a:cubicBezTo>
                  <a:cubicBezTo>
                    <a:pt x="0" y="1451"/>
                    <a:pt x="91" y="2303"/>
                    <a:pt x="674" y="2881"/>
                  </a:cubicBezTo>
                  <a:cubicBezTo>
                    <a:pt x="975" y="3181"/>
                    <a:pt x="1343" y="3324"/>
                    <a:pt x="1704" y="3324"/>
                  </a:cubicBezTo>
                  <a:cubicBezTo>
                    <a:pt x="2206" y="3324"/>
                    <a:pt x="2696" y="3049"/>
                    <a:pt x="2984" y="2535"/>
                  </a:cubicBezTo>
                  <a:cubicBezTo>
                    <a:pt x="3407" y="1765"/>
                    <a:pt x="2915" y="772"/>
                    <a:pt x="2287" y="284"/>
                  </a:cubicBezTo>
                  <a:cubicBezTo>
                    <a:pt x="2037" y="92"/>
                    <a:pt x="1767" y="0"/>
                    <a:pt x="1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518172" y="4232860"/>
              <a:ext cx="42269" cy="39088"/>
            </a:xfrm>
            <a:custGeom>
              <a:avLst/>
              <a:gdLst/>
              <a:ahLst/>
              <a:cxnLst/>
              <a:rect l="l" t="t" r="r" b="b"/>
              <a:pathLst>
                <a:path w="1820" h="1683" extrusionOk="0">
                  <a:moveTo>
                    <a:pt x="860" y="421"/>
                  </a:moveTo>
                  <a:cubicBezTo>
                    <a:pt x="948" y="421"/>
                    <a:pt x="1036" y="446"/>
                    <a:pt x="1098" y="488"/>
                  </a:cubicBezTo>
                  <a:cubicBezTo>
                    <a:pt x="1327" y="644"/>
                    <a:pt x="1413" y="1099"/>
                    <a:pt x="1199" y="1294"/>
                  </a:cubicBezTo>
                  <a:cubicBezTo>
                    <a:pt x="1120" y="1367"/>
                    <a:pt x="1034" y="1397"/>
                    <a:pt x="947" y="1397"/>
                  </a:cubicBezTo>
                  <a:cubicBezTo>
                    <a:pt x="799" y="1397"/>
                    <a:pt x="648" y="1309"/>
                    <a:pt x="524" y="1195"/>
                  </a:cubicBezTo>
                  <a:lnTo>
                    <a:pt x="524" y="1190"/>
                  </a:lnTo>
                  <a:cubicBezTo>
                    <a:pt x="557" y="962"/>
                    <a:pt x="442" y="707"/>
                    <a:pt x="621" y="511"/>
                  </a:cubicBezTo>
                  <a:cubicBezTo>
                    <a:pt x="679" y="448"/>
                    <a:pt x="769" y="421"/>
                    <a:pt x="860" y="421"/>
                  </a:cubicBezTo>
                  <a:close/>
                  <a:moveTo>
                    <a:pt x="867" y="0"/>
                  </a:moveTo>
                  <a:cubicBezTo>
                    <a:pt x="707" y="0"/>
                    <a:pt x="547" y="46"/>
                    <a:pt x="406" y="137"/>
                  </a:cubicBezTo>
                  <a:cubicBezTo>
                    <a:pt x="78" y="352"/>
                    <a:pt x="1" y="903"/>
                    <a:pt x="292" y="1163"/>
                  </a:cubicBezTo>
                  <a:cubicBezTo>
                    <a:pt x="464" y="1443"/>
                    <a:pt x="758" y="1682"/>
                    <a:pt x="1077" y="1682"/>
                  </a:cubicBezTo>
                  <a:cubicBezTo>
                    <a:pt x="1147" y="1682"/>
                    <a:pt x="1218" y="1671"/>
                    <a:pt x="1290" y="1645"/>
                  </a:cubicBezTo>
                  <a:cubicBezTo>
                    <a:pt x="1819" y="1458"/>
                    <a:pt x="1796" y="629"/>
                    <a:pt x="1487" y="278"/>
                  </a:cubicBezTo>
                  <a:cubicBezTo>
                    <a:pt x="1322" y="94"/>
                    <a:pt x="1096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790903" y="4160305"/>
              <a:ext cx="102631" cy="83540"/>
            </a:xfrm>
            <a:custGeom>
              <a:avLst/>
              <a:gdLst/>
              <a:ahLst/>
              <a:cxnLst/>
              <a:rect l="l" t="t" r="r" b="b"/>
              <a:pathLst>
                <a:path w="4419" h="3597" extrusionOk="0">
                  <a:moveTo>
                    <a:pt x="2246" y="503"/>
                  </a:moveTo>
                  <a:cubicBezTo>
                    <a:pt x="2318" y="503"/>
                    <a:pt x="2392" y="511"/>
                    <a:pt x="2469" y="528"/>
                  </a:cubicBezTo>
                  <a:cubicBezTo>
                    <a:pt x="3230" y="692"/>
                    <a:pt x="3631" y="1608"/>
                    <a:pt x="3476" y="2309"/>
                  </a:cubicBezTo>
                  <a:cubicBezTo>
                    <a:pt x="3380" y="2729"/>
                    <a:pt x="2975" y="2965"/>
                    <a:pt x="2574" y="3030"/>
                  </a:cubicBezTo>
                  <a:cubicBezTo>
                    <a:pt x="2530" y="3036"/>
                    <a:pt x="2487" y="3039"/>
                    <a:pt x="2444" y="3039"/>
                  </a:cubicBezTo>
                  <a:cubicBezTo>
                    <a:pt x="2046" y="3039"/>
                    <a:pt x="1669" y="2773"/>
                    <a:pt x="1352" y="2559"/>
                  </a:cubicBezTo>
                  <a:cubicBezTo>
                    <a:pt x="1328" y="2546"/>
                    <a:pt x="1304" y="2540"/>
                    <a:pt x="1280" y="2540"/>
                  </a:cubicBezTo>
                  <a:cubicBezTo>
                    <a:pt x="1272" y="2540"/>
                    <a:pt x="1265" y="2541"/>
                    <a:pt x="1257" y="2542"/>
                  </a:cubicBezTo>
                  <a:cubicBezTo>
                    <a:pt x="822" y="1789"/>
                    <a:pt x="1323" y="503"/>
                    <a:pt x="2246" y="503"/>
                  </a:cubicBezTo>
                  <a:close/>
                  <a:moveTo>
                    <a:pt x="2271" y="1"/>
                  </a:moveTo>
                  <a:cubicBezTo>
                    <a:pt x="920" y="1"/>
                    <a:pt x="1" y="2159"/>
                    <a:pt x="1207" y="2915"/>
                  </a:cubicBezTo>
                  <a:cubicBezTo>
                    <a:pt x="1360" y="3397"/>
                    <a:pt x="1797" y="3597"/>
                    <a:pt x="2279" y="3597"/>
                  </a:cubicBezTo>
                  <a:cubicBezTo>
                    <a:pt x="2845" y="3597"/>
                    <a:pt x="3472" y="3322"/>
                    <a:pt x="3772" y="2906"/>
                  </a:cubicBezTo>
                  <a:cubicBezTo>
                    <a:pt x="4419" y="2008"/>
                    <a:pt x="3872" y="733"/>
                    <a:pt x="3011" y="218"/>
                  </a:cubicBezTo>
                  <a:cubicBezTo>
                    <a:pt x="2757" y="67"/>
                    <a:pt x="2508" y="1"/>
                    <a:pt x="2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228649" y="3507752"/>
              <a:ext cx="65471" cy="68096"/>
            </a:xfrm>
            <a:custGeom>
              <a:avLst/>
              <a:gdLst/>
              <a:ahLst/>
              <a:cxnLst/>
              <a:rect l="l" t="t" r="r" b="b"/>
              <a:pathLst>
                <a:path w="2819" h="2932" extrusionOk="0">
                  <a:moveTo>
                    <a:pt x="1245" y="421"/>
                  </a:moveTo>
                  <a:cubicBezTo>
                    <a:pt x="1523" y="662"/>
                    <a:pt x="1809" y="877"/>
                    <a:pt x="2023" y="1213"/>
                  </a:cubicBezTo>
                  <a:cubicBezTo>
                    <a:pt x="2284" y="1629"/>
                    <a:pt x="2479" y="2298"/>
                    <a:pt x="1882" y="2494"/>
                  </a:cubicBezTo>
                  <a:cubicBezTo>
                    <a:pt x="1718" y="2549"/>
                    <a:pt x="1571" y="2573"/>
                    <a:pt x="1439" y="2573"/>
                  </a:cubicBezTo>
                  <a:cubicBezTo>
                    <a:pt x="230" y="2573"/>
                    <a:pt x="322" y="507"/>
                    <a:pt x="1100" y="507"/>
                  </a:cubicBezTo>
                  <a:cubicBezTo>
                    <a:pt x="1109" y="507"/>
                    <a:pt x="1117" y="508"/>
                    <a:pt x="1126" y="508"/>
                  </a:cubicBezTo>
                  <a:cubicBezTo>
                    <a:pt x="1180" y="508"/>
                    <a:pt x="1231" y="471"/>
                    <a:pt x="1245" y="421"/>
                  </a:cubicBezTo>
                  <a:close/>
                  <a:moveTo>
                    <a:pt x="1111" y="1"/>
                  </a:moveTo>
                  <a:cubicBezTo>
                    <a:pt x="1083" y="1"/>
                    <a:pt x="1054" y="3"/>
                    <a:pt x="1026" y="6"/>
                  </a:cubicBezTo>
                  <a:cubicBezTo>
                    <a:pt x="944" y="20"/>
                    <a:pt x="921" y="111"/>
                    <a:pt x="976" y="166"/>
                  </a:cubicBezTo>
                  <a:cubicBezTo>
                    <a:pt x="994" y="189"/>
                    <a:pt x="1016" y="207"/>
                    <a:pt x="1035" y="225"/>
                  </a:cubicBezTo>
                  <a:cubicBezTo>
                    <a:pt x="988" y="208"/>
                    <a:pt x="942" y="200"/>
                    <a:pt x="898" y="200"/>
                  </a:cubicBezTo>
                  <a:cubicBezTo>
                    <a:pt x="469" y="200"/>
                    <a:pt x="186" y="946"/>
                    <a:pt x="133" y="1310"/>
                  </a:cubicBezTo>
                  <a:cubicBezTo>
                    <a:pt x="0" y="2193"/>
                    <a:pt x="515" y="2918"/>
                    <a:pt x="1422" y="2931"/>
                  </a:cubicBezTo>
                  <a:cubicBezTo>
                    <a:pt x="1431" y="2931"/>
                    <a:pt x="1440" y="2932"/>
                    <a:pt x="1448" y="2932"/>
                  </a:cubicBezTo>
                  <a:cubicBezTo>
                    <a:pt x="2281" y="2932"/>
                    <a:pt x="2818" y="2467"/>
                    <a:pt x="2616" y="1606"/>
                  </a:cubicBezTo>
                  <a:cubicBezTo>
                    <a:pt x="2476" y="1019"/>
                    <a:pt x="179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493949" y="3391209"/>
              <a:ext cx="552639" cy="550781"/>
            </a:xfrm>
            <a:custGeom>
              <a:avLst/>
              <a:gdLst/>
              <a:ahLst/>
              <a:cxnLst/>
              <a:rect l="l" t="t" r="r" b="b"/>
              <a:pathLst>
                <a:path w="23795" h="23715" extrusionOk="0">
                  <a:moveTo>
                    <a:pt x="6879" y="732"/>
                  </a:moveTo>
                  <a:cubicBezTo>
                    <a:pt x="8833" y="732"/>
                    <a:pt x="10890" y="1391"/>
                    <a:pt x="12348" y="2267"/>
                  </a:cubicBezTo>
                  <a:cubicBezTo>
                    <a:pt x="15747" y="4313"/>
                    <a:pt x="17952" y="8027"/>
                    <a:pt x="19437" y="11581"/>
                  </a:cubicBezTo>
                  <a:cubicBezTo>
                    <a:pt x="20868" y="15003"/>
                    <a:pt x="22781" y="18807"/>
                    <a:pt x="23155" y="22552"/>
                  </a:cubicBezTo>
                  <a:cubicBezTo>
                    <a:pt x="21214" y="20070"/>
                    <a:pt x="17145" y="18825"/>
                    <a:pt x="14449" y="17746"/>
                  </a:cubicBezTo>
                  <a:cubicBezTo>
                    <a:pt x="10279" y="16079"/>
                    <a:pt x="5117" y="14552"/>
                    <a:pt x="2315" y="10784"/>
                  </a:cubicBezTo>
                  <a:cubicBezTo>
                    <a:pt x="766" y="8697"/>
                    <a:pt x="702" y="5821"/>
                    <a:pt x="1819" y="3530"/>
                  </a:cubicBezTo>
                  <a:cubicBezTo>
                    <a:pt x="2819" y="1485"/>
                    <a:pt x="4790" y="732"/>
                    <a:pt x="6879" y="732"/>
                  </a:cubicBezTo>
                  <a:close/>
                  <a:moveTo>
                    <a:pt x="7161" y="1"/>
                  </a:moveTo>
                  <a:cubicBezTo>
                    <a:pt x="3648" y="1"/>
                    <a:pt x="536" y="1949"/>
                    <a:pt x="282" y="6496"/>
                  </a:cubicBezTo>
                  <a:cubicBezTo>
                    <a:pt x="0" y="11540"/>
                    <a:pt x="4771" y="14397"/>
                    <a:pt x="8753" y="16220"/>
                  </a:cubicBezTo>
                  <a:cubicBezTo>
                    <a:pt x="13856" y="18556"/>
                    <a:pt x="18895" y="20079"/>
                    <a:pt x="23301" y="23651"/>
                  </a:cubicBezTo>
                  <a:cubicBezTo>
                    <a:pt x="23355" y="23695"/>
                    <a:pt x="23416" y="23714"/>
                    <a:pt x="23474" y="23714"/>
                  </a:cubicBezTo>
                  <a:cubicBezTo>
                    <a:pt x="23646" y="23714"/>
                    <a:pt x="23794" y="23548"/>
                    <a:pt x="23689" y="23355"/>
                  </a:cubicBezTo>
                  <a:cubicBezTo>
                    <a:pt x="23670" y="23313"/>
                    <a:pt x="23643" y="23277"/>
                    <a:pt x="23620" y="23236"/>
                  </a:cubicBezTo>
                  <a:cubicBezTo>
                    <a:pt x="23702" y="23200"/>
                    <a:pt x="23761" y="23122"/>
                    <a:pt x="23757" y="22999"/>
                  </a:cubicBezTo>
                  <a:cubicBezTo>
                    <a:pt x="23616" y="19017"/>
                    <a:pt x="21706" y="15007"/>
                    <a:pt x="20249" y="11358"/>
                  </a:cubicBezTo>
                  <a:cubicBezTo>
                    <a:pt x="18882" y="7941"/>
                    <a:pt x="16863" y="4591"/>
                    <a:pt x="13892" y="2328"/>
                  </a:cubicBezTo>
                  <a:cubicBezTo>
                    <a:pt x="11937" y="838"/>
                    <a:pt x="9463" y="1"/>
                    <a:pt x="7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6618781" y="2706275"/>
            <a:ext cx="1091990" cy="864330"/>
            <a:chOff x="5920959" y="2440517"/>
            <a:chExt cx="1379472" cy="1091877"/>
          </a:xfrm>
        </p:grpSpPr>
        <p:sp>
          <p:nvSpPr>
            <p:cNvPr id="376" name="Google Shape;376;p27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27"/>
          <p:cNvSpPr/>
          <p:nvPr/>
        </p:nvSpPr>
        <p:spPr>
          <a:xfrm>
            <a:off x="5462406" y="197624"/>
            <a:ext cx="316624" cy="417891"/>
          </a:xfrm>
          <a:custGeom>
            <a:avLst/>
            <a:gdLst/>
            <a:ahLst/>
            <a:cxnLst/>
            <a:rect l="l" t="t" r="r" b="b"/>
            <a:pathLst>
              <a:path w="14914" h="19684" extrusionOk="0">
                <a:moveTo>
                  <a:pt x="11854" y="1664"/>
                </a:moveTo>
                <a:cubicBezTo>
                  <a:pt x="12302" y="1664"/>
                  <a:pt x="12739" y="1952"/>
                  <a:pt x="13041" y="2667"/>
                </a:cubicBezTo>
                <a:cubicBezTo>
                  <a:pt x="13483" y="3716"/>
                  <a:pt x="13515" y="4872"/>
                  <a:pt x="13465" y="5993"/>
                </a:cubicBezTo>
                <a:cubicBezTo>
                  <a:pt x="13364" y="8454"/>
                  <a:pt x="12521" y="11147"/>
                  <a:pt x="12016" y="13566"/>
                </a:cubicBezTo>
                <a:cubicBezTo>
                  <a:pt x="11848" y="14386"/>
                  <a:pt x="11487" y="15402"/>
                  <a:pt x="11524" y="16245"/>
                </a:cubicBezTo>
                <a:cubicBezTo>
                  <a:pt x="11547" y="16664"/>
                  <a:pt x="11588" y="17092"/>
                  <a:pt x="11592" y="17517"/>
                </a:cubicBezTo>
                <a:cubicBezTo>
                  <a:pt x="10557" y="15958"/>
                  <a:pt x="9478" y="14459"/>
                  <a:pt x="8184" y="13088"/>
                </a:cubicBezTo>
                <a:cubicBezTo>
                  <a:pt x="6626" y="11442"/>
                  <a:pt x="4703" y="10212"/>
                  <a:pt x="3167" y="8536"/>
                </a:cubicBezTo>
                <a:cubicBezTo>
                  <a:pt x="1956" y="7210"/>
                  <a:pt x="1577" y="5716"/>
                  <a:pt x="2301" y="4039"/>
                </a:cubicBezTo>
                <a:cubicBezTo>
                  <a:pt x="2584" y="3384"/>
                  <a:pt x="3012" y="3146"/>
                  <a:pt x="3483" y="3146"/>
                </a:cubicBezTo>
                <a:cubicBezTo>
                  <a:pt x="4175" y="3146"/>
                  <a:pt x="4959" y="3659"/>
                  <a:pt x="5510" y="4111"/>
                </a:cubicBezTo>
                <a:cubicBezTo>
                  <a:pt x="6881" y="5246"/>
                  <a:pt x="8029" y="6992"/>
                  <a:pt x="8412" y="8731"/>
                </a:cubicBezTo>
                <a:cubicBezTo>
                  <a:pt x="8458" y="8941"/>
                  <a:pt x="8631" y="9032"/>
                  <a:pt x="8808" y="9037"/>
                </a:cubicBezTo>
                <a:cubicBezTo>
                  <a:pt x="8841" y="9374"/>
                  <a:pt x="8872" y="9707"/>
                  <a:pt x="8904" y="10044"/>
                </a:cubicBezTo>
                <a:cubicBezTo>
                  <a:pt x="8931" y="10305"/>
                  <a:pt x="9126" y="10437"/>
                  <a:pt x="9317" y="10437"/>
                </a:cubicBezTo>
                <a:cubicBezTo>
                  <a:pt x="9507" y="10437"/>
                  <a:pt x="9695" y="10307"/>
                  <a:pt x="9715" y="10044"/>
                </a:cubicBezTo>
                <a:cubicBezTo>
                  <a:pt x="9888" y="7866"/>
                  <a:pt x="9655" y="5670"/>
                  <a:pt x="10080" y="3514"/>
                </a:cubicBezTo>
                <a:cubicBezTo>
                  <a:pt x="10278" y="2518"/>
                  <a:pt x="11082" y="1664"/>
                  <a:pt x="11854" y="1664"/>
                </a:cubicBezTo>
                <a:close/>
                <a:moveTo>
                  <a:pt x="11674" y="0"/>
                </a:moveTo>
                <a:cubicBezTo>
                  <a:pt x="11040" y="0"/>
                  <a:pt x="10411" y="324"/>
                  <a:pt x="10025" y="982"/>
                </a:cubicBezTo>
                <a:cubicBezTo>
                  <a:pt x="8967" y="2795"/>
                  <a:pt x="8681" y="4750"/>
                  <a:pt x="8690" y="6754"/>
                </a:cubicBezTo>
                <a:cubicBezTo>
                  <a:pt x="7639" y="4541"/>
                  <a:pt x="5353" y="1744"/>
                  <a:pt x="3438" y="1744"/>
                </a:cubicBezTo>
                <a:cubicBezTo>
                  <a:pt x="2728" y="1744"/>
                  <a:pt x="2068" y="2129"/>
                  <a:pt x="1541" y="3073"/>
                </a:cubicBezTo>
                <a:cubicBezTo>
                  <a:pt x="1" y="5834"/>
                  <a:pt x="1222" y="8149"/>
                  <a:pt x="3268" y="10212"/>
                </a:cubicBezTo>
                <a:cubicBezTo>
                  <a:pt x="4562" y="11520"/>
                  <a:pt x="6088" y="12577"/>
                  <a:pt x="7392" y="13885"/>
                </a:cubicBezTo>
                <a:cubicBezTo>
                  <a:pt x="9009" y="15502"/>
                  <a:pt x="10216" y="17475"/>
                  <a:pt x="11428" y="19398"/>
                </a:cubicBezTo>
                <a:cubicBezTo>
                  <a:pt x="11551" y="19596"/>
                  <a:pt x="11728" y="19683"/>
                  <a:pt x="11904" y="19683"/>
                </a:cubicBezTo>
                <a:cubicBezTo>
                  <a:pt x="12145" y="19683"/>
                  <a:pt x="12386" y="19522"/>
                  <a:pt x="12494" y="19261"/>
                </a:cubicBezTo>
                <a:cubicBezTo>
                  <a:pt x="13095" y="17831"/>
                  <a:pt x="12799" y="16254"/>
                  <a:pt x="13095" y="14746"/>
                </a:cubicBezTo>
                <a:cubicBezTo>
                  <a:pt x="13492" y="12760"/>
                  <a:pt x="13888" y="10773"/>
                  <a:pt x="14326" y="8791"/>
                </a:cubicBezTo>
                <a:cubicBezTo>
                  <a:pt x="14914" y="6149"/>
                  <a:pt x="14900" y="3182"/>
                  <a:pt x="13305" y="885"/>
                </a:cubicBezTo>
                <a:cubicBezTo>
                  <a:pt x="12897" y="299"/>
                  <a:pt x="12283" y="0"/>
                  <a:pt x="116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986639" y="808499"/>
            <a:ext cx="502952" cy="494859"/>
          </a:xfrm>
          <a:custGeom>
            <a:avLst/>
            <a:gdLst/>
            <a:ahLst/>
            <a:cxnLst/>
            <a:rect l="l" t="t" r="r" b="b"/>
            <a:pathLst>
              <a:path w="21999" h="21645" extrusionOk="0">
                <a:moveTo>
                  <a:pt x="10270" y="7825"/>
                </a:moveTo>
                <a:cubicBezTo>
                  <a:pt x="10745" y="8140"/>
                  <a:pt x="11405" y="8052"/>
                  <a:pt x="11934" y="8294"/>
                </a:cubicBezTo>
                <a:cubicBezTo>
                  <a:pt x="12512" y="8563"/>
                  <a:pt x="12905" y="9097"/>
                  <a:pt x="13118" y="9679"/>
                </a:cubicBezTo>
                <a:cubicBezTo>
                  <a:pt x="13524" y="10786"/>
                  <a:pt x="13301" y="12186"/>
                  <a:pt x="12440" y="13015"/>
                </a:cubicBezTo>
                <a:cubicBezTo>
                  <a:pt x="12092" y="13350"/>
                  <a:pt x="11678" y="13492"/>
                  <a:pt x="11253" y="13492"/>
                </a:cubicBezTo>
                <a:cubicBezTo>
                  <a:pt x="10231" y="13492"/>
                  <a:pt x="9153" y="12667"/>
                  <a:pt x="8831" y="11743"/>
                </a:cubicBezTo>
                <a:cubicBezTo>
                  <a:pt x="8361" y="10399"/>
                  <a:pt x="8876" y="8363"/>
                  <a:pt x="10270" y="7825"/>
                </a:cubicBezTo>
                <a:close/>
                <a:moveTo>
                  <a:pt x="7818" y="1139"/>
                </a:moveTo>
                <a:cubicBezTo>
                  <a:pt x="8882" y="1139"/>
                  <a:pt x="9970" y="1896"/>
                  <a:pt x="10590" y="2822"/>
                </a:cubicBezTo>
                <a:cubicBezTo>
                  <a:pt x="11378" y="3997"/>
                  <a:pt x="11660" y="5533"/>
                  <a:pt x="11555" y="6937"/>
                </a:cubicBezTo>
                <a:cubicBezTo>
                  <a:pt x="11382" y="6898"/>
                  <a:pt x="11208" y="6875"/>
                  <a:pt x="11042" y="6875"/>
                </a:cubicBezTo>
                <a:cubicBezTo>
                  <a:pt x="10679" y="6875"/>
                  <a:pt x="10348" y="6982"/>
                  <a:pt x="10121" y="7259"/>
                </a:cubicBezTo>
                <a:cubicBezTo>
                  <a:pt x="10121" y="7265"/>
                  <a:pt x="10116" y="7269"/>
                  <a:pt x="10116" y="7274"/>
                </a:cubicBezTo>
                <a:cubicBezTo>
                  <a:pt x="9843" y="7314"/>
                  <a:pt x="9597" y="7402"/>
                  <a:pt x="9368" y="7520"/>
                </a:cubicBezTo>
                <a:cubicBezTo>
                  <a:pt x="9273" y="7087"/>
                  <a:pt x="9040" y="6731"/>
                  <a:pt x="8821" y="6298"/>
                </a:cubicBezTo>
                <a:cubicBezTo>
                  <a:pt x="8462" y="5587"/>
                  <a:pt x="8216" y="4836"/>
                  <a:pt x="8039" y="4061"/>
                </a:cubicBezTo>
                <a:cubicBezTo>
                  <a:pt x="8003" y="3911"/>
                  <a:pt x="7855" y="3831"/>
                  <a:pt x="7712" y="3831"/>
                </a:cubicBezTo>
                <a:cubicBezTo>
                  <a:pt x="7574" y="3831"/>
                  <a:pt x="7441" y="3905"/>
                  <a:pt x="7418" y="4061"/>
                </a:cubicBezTo>
                <a:cubicBezTo>
                  <a:pt x="7305" y="4799"/>
                  <a:pt x="7450" y="5492"/>
                  <a:pt x="7705" y="6184"/>
                </a:cubicBezTo>
                <a:cubicBezTo>
                  <a:pt x="7947" y="6836"/>
                  <a:pt x="8197" y="7543"/>
                  <a:pt x="8735" y="7984"/>
                </a:cubicBezTo>
                <a:cubicBezTo>
                  <a:pt x="7974" y="8746"/>
                  <a:pt x="7610" y="9984"/>
                  <a:pt x="7683" y="11202"/>
                </a:cubicBezTo>
                <a:cubicBezTo>
                  <a:pt x="7136" y="11229"/>
                  <a:pt x="6672" y="11511"/>
                  <a:pt x="6157" y="11776"/>
                </a:cubicBezTo>
                <a:cubicBezTo>
                  <a:pt x="5391" y="12176"/>
                  <a:pt x="4685" y="12645"/>
                  <a:pt x="3970" y="13133"/>
                </a:cubicBezTo>
                <a:cubicBezTo>
                  <a:pt x="3644" y="13358"/>
                  <a:pt x="3832" y="13803"/>
                  <a:pt x="4153" y="13803"/>
                </a:cubicBezTo>
                <a:cubicBezTo>
                  <a:pt x="4210" y="13803"/>
                  <a:pt x="4271" y="13789"/>
                  <a:pt x="4334" y="13757"/>
                </a:cubicBezTo>
                <a:cubicBezTo>
                  <a:pt x="5067" y="13393"/>
                  <a:pt x="5842" y="13133"/>
                  <a:pt x="6598" y="12819"/>
                </a:cubicBezTo>
                <a:cubicBezTo>
                  <a:pt x="7049" y="12627"/>
                  <a:pt x="7523" y="12472"/>
                  <a:pt x="7883" y="12163"/>
                </a:cubicBezTo>
                <a:cubicBezTo>
                  <a:pt x="7978" y="12436"/>
                  <a:pt x="8106" y="12691"/>
                  <a:pt x="8266" y="12928"/>
                </a:cubicBezTo>
                <a:cubicBezTo>
                  <a:pt x="8188" y="12951"/>
                  <a:pt x="8115" y="12992"/>
                  <a:pt x="8060" y="13061"/>
                </a:cubicBezTo>
                <a:cubicBezTo>
                  <a:pt x="7130" y="14183"/>
                  <a:pt x="5222" y="15597"/>
                  <a:pt x="3525" y="15597"/>
                </a:cubicBezTo>
                <a:cubicBezTo>
                  <a:pt x="2970" y="15597"/>
                  <a:pt x="2438" y="15446"/>
                  <a:pt x="1969" y="15084"/>
                </a:cubicBezTo>
                <a:cubicBezTo>
                  <a:pt x="1" y="13562"/>
                  <a:pt x="3266" y="9853"/>
                  <a:pt x="5391" y="9853"/>
                </a:cubicBezTo>
                <a:cubicBezTo>
                  <a:pt x="5450" y="9853"/>
                  <a:pt x="5507" y="9856"/>
                  <a:pt x="5564" y="9862"/>
                </a:cubicBezTo>
                <a:cubicBezTo>
                  <a:pt x="5873" y="10089"/>
                  <a:pt x="6229" y="10272"/>
                  <a:pt x="6630" y="10390"/>
                </a:cubicBezTo>
                <a:cubicBezTo>
                  <a:pt x="6683" y="10406"/>
                  <a:pt x="6734" y="10413"/>
                  <a:pt x="6783" y="10413"/>
                </a:cubicBezTo>
                <a:cubicBezTo>
                  <a:pt x="7225" y="10413"/>
                  <a:pt x="7490" y="9829"/>
                  <a:pt x="7154" y="9488"/>
                </a:cubicBezTo>
                <a:cubicBezTo>
                  <a:pt x="6785" y="9110"/>
                  <a:pt x="6375" y="8887"/>
                  <a:pt x="5947" y="8786"/>
                </a:cubicBezTo>
                <a:cubicBezTo>
                  <a:pt x="4315" y="7259"/>
                  <a:pt x="4849" y="3619"/>
                  <a:pt x="6052" y="2065"/>
                </a:cubicBezTo>
                <a:cubicBezTo>
                  <a:pt x="6563" y="1406"/>
                  <a:pt x="7186" y="1139"/>
                  <a:pt x="7818" y="1139"/>
                </a:cubicBezTo>
                <a:close/>
                <a:moveTo>
                  <a:pt x="17958" y="4686"/>
                </a:moveTo>
                <a:cubicBezTo>
                  <a:pt x="20160" y="4686"/>
                  <a:pt x="19215" y="7613"/>
                  <a:pt x="18545" y="8668"/>
                </a:cubicBezTo>
                <a:cubicBezTo>
                  <a:pt x="18076" y="9410"/>
                  <a:pt x="17224" y="10212"/>
                  <a:pt x="16295" y="10636"/>
                </a:cubicBezTo>
                <a:cubicBezTo>
                  <a:pt x="16170" y="10616"/>
                  <a:pt x="16045" y="10606"/>
                  <a:pt x="15920" y="10606"/>
                </a:cubicBezTo>
                <a:cubicBezTo>
                  <a:pt x="15503" y="10606"/>
                  <a:pt x="15087" y="10721"/>
                  <a:pt x="14690" y="10977"/>
                </a:cubicBezTo>
                <a:cubicBezTo>
                  <a:pt x="14367" y="11187"/>
                  <a:pt x="14508" y="11648"/>
                  <a:pt x="14882" y="11675"/>
                </a:cubicBezTo>
                <a:cubicBezTo>
                  <a:pt x="14962" y="11681"/>
                  <a:pt x="15043" y="11685"/>
                  <a:pt x="15124" y="11685"/>
                </a:cubicBezTo>
                <a:cubicBezTo>
                  <a:pt x="15502" y="11685"/>
                  <a:pt x="15894" y="11617"/>
                  <a:pt x="16280" y="11497"/>
                </a:cubicBezTo>
                <a:cubicBezTo>
                  <a:pt x="18486" y="12022"/>
                  <a:pt x="19949" y="16418"/>
                  <a:pt x="17464" y="16418"/>
                </a:cubicBezTo>
                <a:cubicBezTo>
                  <a:pt x="17315" y="16418"/>
                  <a:pt x="17151" y="16402"/>
                  <a:pt x="16973" y="16368"/>
                </a:cubicBezTo>
                <a:cubicBezTo>
                  <a:pt x="15611" y="16113"/>
                  <a:pt x="14226" y="15315"/>
                  <a:pt x="13141" y="14472"/>
                </a:cubicBezTo>
                <a:cubicBezTo>
                  <a:pt x="13016" y="14375"/>
                  <a:pt x="12864" y="14327"/>
                  <a:pt x="12718" y="14327"/>
                </a:cubicBezTo>
                <a:cubicBezTo>
                  <a:pt x="12429" y="14327"/>
                  <a:pt x="12161" y="14515"/>
                  <a:pt x="12161" y="14878"/>
                </a:cubicBezTo>
                <a:cubicBezTo>
                  <a:pt x="12166" y="16507"/>
                  <a:pt x="12277" y="20515"/>
                  <a:pt x="9955" y="20515"/>
                </a:cubicBezTo>
                <a:cubicBezTo>
                  <a:pt x="9835" y="20515"/>
                  <a:pt x="9708" y="20505"/>
                  <a:pt x="9574" y="20482"/>
                </a:cubicBezTo>
                <a:cubicBezTo>
                  <a:pt x="6316" y="19935"/>
                  <a:pt x="8247" y="15616"/>
                  <a:pt x="8931" y="13698"/>
                </a:cubicBezTo>
                <a:lnTo>
                  <a:pt x="8931" y="13698"/>
                </a:lnTo>
                <a:cubicBezTo>
                  <a:pt x="9259" y="13980"/>
                  <a:pt x="9633" y="14209"/>
                  <a:pt x="10039" y="14363"/>
                </a:cubicBezTo>
                <a:cubicBezTo>
                  <a:pt x="9952" y="14928"/>
                  <a:pt x="9870" y="15484"/>
                  <a:pt x="9815" y="16049"/>
                </a:cubicBezTo>
                <a:cubicBezTo>
                  <a:pt x="9747" y="16691"/>
                  <a:pt x="9583" y="17439"/>
                  <a:pt x="9833" y="18053"/>
                </a:cubicBezTo>
                <a:cubicBezTo>
                  <a:pt x="9881" y="18178"/>
                  <a:pt x="10001" y="18270"/>
                  <a:pt x="10125" y="18270"/>
                </a:cubicBezTo>
                <a:cubicBezTo>
                  <a:pt x="10192" y="18270"/>
                  <a:pt x="10259" y="18243"/>
                  <a:pt x="10316" y="18181"/>
                </a:cubicBezTo>
                <a:cubicBezTo>
                  <a:pt x="11136" y="17311"/>
                  <a:pt x="10872" y="15675"/>
                  <a:pt x="10690" y="14537"/>
                </a:cubicBezTo>
                <a:lnTo>
                  <a:pt x="10690" y="14537"/>
                </a:lnTo>
                <a:cubicBezTo>
                  <a:pt x="10881" y="14570"/>
                  <a:pt x="11075" y="14587"/>
                  <a:pt x="11272" y="14587"/>
                </a:cubicBezTo>
                <a:cubicBezTo>
                  <a:pt x="11619" y="14587"/>
                  <a:pt x="11971" y="14533"/>
                  <a:pt x="12321" y="14413"/>
                </a:cubicBezTo>
                <a:cubicBezTo>
                  <a:pt x="12845" y="14231"/>
                  <a:pt x="13255" y="13912"/>
                  <a:pt x="13578" y="13515"/>
                </a:cubicBezTo>
                <a:cubicBezTo>
                  <a:pt x="14259" y="14016"/>
                  <a:pt x="15540" y="15065"/>
                  <a:pt x="16568" y="15065"/>
                </a:cubicBezTo>
                <a:cubicBezTo>
                  <a:pt x="16943" y="15065"/>
                  <a:pt x="17285" y="14925"/>
                  <a:pt x="17552" y="14568"/>
                </a:cubicBezTo>
                <a:cubicBezTo>
                  <a:pt x="17638" y="14459"/>
                  <a:pt x="17607" y="14249"/>
                  <a:pt x="17502" y="14163"/>
                </a:cubicBezTo>
                <a:cubicBezTo>
                  <a:pt x="17005" y="13761"/>
                  <a:pt x="16326" y="13843"/>
                  <a:pt x="15734" y="13643"/>
                </a:cubicBezTo>
                <a:cubicBezTo>
                  <a:pt x="15132" y="13433"/>
                  <a:pt x="14545" y="13179"/>
                  <a:pt x="13938" y="12964"/>
                </a:cubicBezTo>
                <a:cubicBezTo>
                  <a:pt x="14426" y="12044"/>
                  <a:pt x="14539" y="10882"/>
                  <a:pt x="14375" y="9889"/>
                </a:cubicBezTo>
                <a:cubicBezTo>
                  <a:pt x="14316" y="9528"/>
                  <a:pt x="14194" y="9169"/>
                  <a:pt x="14026" y="8836"/>
                </a:cubicBezTo>
                <a:cubicBezTo>
                  <a:pt x="14490" y="8312"/>
                  <a:pt x="15174" y="7984"/>
                  <a:pt x="15784" y="7661"/>
                </a:cubicBezTo>
                <a:cubicBezTo>
                  <a:pt x="16385" y="7337"/>
                  <a:pt x="17451" y="6868"/>
                  <a:pt x="17437" y="6057"/>
                </a:cubicBezTo>
                <a:cubicBezTo>
                  <a:pt x="17433" y="5820"/>
                  <a:pt x="17251" y="5661"/>
                  <a:pt x="17027" y="5642"/>
                </a:cubicBezTo>
                <a:cubicBezTo>
                  <a:pt x="17008" y="5641"/>
                  <a:pt x="16989" y="5640"/>
                  <a:pt x="16970" y="5640"/>
                </a:cubicBezTo>
                <a:cubicBezTo>
                  <a:pt x="16576" y="5640"/>
                  <a:pt x="16242" y="5903"/>
                  <a:pt x="15929" y="6117"/>
                </a:cubicBezTo>
                <a:cubicBezTo>
                  <a:pt x="15529" y="6390"/>
                  <a:pt x="15119" y="6640"/>
                  <a:pt x="14718" y="6909"/>
                </a:cubicBezTo>
                <a:cubicBezTo>
                  <a:pt x="14299" y="7196"/>
                  <a:pt x="13756" y="7570"/>
                  <a:pt x="13496" y="8052"/>
                </a:cubicBezTo>
                <a:cubicBezTo>
                  <a:pt x="13342" y="7879"/>
                  <a:pt x="13173" y="7724"/>
                  <a:pt x="12991" y="7587"/>
                </a:cubicBezTo>
                <a:cubicBezTo>
                  <a:pt x="13014" y="6144"/>
                  <a:pt x="16854" y="4763"/>
                  <a:pt x="17734" y="4695"/>
                </a:cubicBezTo>
                <a:cubicBezTo>
                  <a:pt x="17812" y="4689"/>
                  <a:pt x="17886" y="4686"/>
                  <a:pt x="17958" y="4686"/>
                </a:cubicBezTo>
                <a:close/>
                <a:moveTo>
                  <a:pt x="8063" y="0"/>
                </a:moveTo>
                <a:cubicBezTo>
                  <a:pt x="7382" y="0"/>
                  <a:pt x="6646" y="257"/>
                  <a:pt x="5869" y="858"/>
                </a:cubicBezTo>
                <a:cubicBezTo>
                  <a:pt x="3810" y="2453"/>
                  <a:pt x="3135" y="6499"/>
                  <a:pt x="4607" y="8832"/>
                </a:cubicBezTo>
                <a:cubicBezTo>
                  <a:pt x="2506" y="9402"/>
                  <a:pt x="411" y="12058"/>
                  <a:pt x="237" y="13839"/>
                </a:cubicBezTo>
                <a:cubicBezTo>
                  <a:pt x="69" y="15648"/>
                  <a:pt x="2138" y="16651"/>
                  <a:pt x="3604" y="16651"/>
                </a:cubicBezTo>
                <a:cubicBezTo>
                  <a:pt x="4853" y="16646"/>
                  <a:pt x="6174" y="16068"/>
                  <a:pt x="7277" y="15269"/>
                </a:cubicBezTo>
                <a:lnTo>
                  <a:pt x="7277" y="15269"/>
                </a:lnTo>
                <a:cubicBezTo>
                  <a:pt x="6485" y="17971"/>
                  <a:pt x="6180" y="21006"/>
                  <a:pt x="9751" y="21603"/>
                </a:cubicBezTo>
                <a:cubicBezTo>
                  <a:pt x="9918" y="21631"/>
                  <a:pt x="10078" y="21644"/>
                  <a:pt x="10229" y="21644"/>
                </a:cubicBezTo>
                <a:cubicBezTo>
                  <a:pt x="12659" y="21644"/>
                  <a:pt x="13162" y="18223"/>
                  <a:pt x="13273" y="15967"/>
                </a:cubicBezTo>
                <a:cubicBezTo>
                  <a:pt x="14481" y="16762"/>
                  <a:pt x="16181" y="17625"/>
                  <a:pt x="17586" y="17625"/>
                </a:cubicBezTo>
                <a:cubicBezTo>
                  <a:pt x="18492" y="17625"/>
                  <a:pt x="19276" y="17265"/>
                  <a:pt x="19725" y="16295"/>
                </a:cubicBezTo>
                <a:cubicBezTo>
                  <a:pt x="20495" y="14628"/>
                  <a:pt x="19132" y="12026"/>
                  <a:pt x="17365" y="11023"/>
                </a:cubicBezTo>
                <a:cubicBezTo>
                  <a:pt x="19998" y="9520"/>
                  <a:pt x="21998" y="5838"/>
                  <a:pt x="19105" y="3924"/>
                </a:cubicBezTo>
                <a:cubicBezTo>
                  <a:pt x="18817" y="3734"/>
                  <a:pt x="18420" y="3648"/>
                  <a:pt x="17961" y="3648"/>
                </a:cubicBezTo>
                <a:cubicBezTo>
                  <a:pt x="16180" y="3648"/>
                  <a:pt x="13459" y="4935"/>
                  <a:pt x="12535" y="6380"/>
                </a:cubicBezTo>
                <a:cubicBezTo>
                  <a:pt x="12427" y="3711"/>
                  <a:pt x="10649" y="0"/>
                  <a:pt x="80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7759354" y="3511065"/>
            <a:ext cx="442482" cy="438027"/>
          </a:xfrm>
          <a:custGeom>
            <a:avLst/>
            <a:gdLst/>
            <a:ahLst/>
            <a:cxnLst/>
            <a:rect l="l" t="t" r="r" b="b"/>
            <a:pathLst>
              <a:path w="16887" h="16717" extrusionOk="0">
                <a:moveTo>
                  <a:pt x="12371" y="1386"/>
                </a:moveTo>
                <a:cubicBezTo>
                  <a:pt x="12912" y="1386"/>
                  <a:pt x="13363" y="1789"/>
                  <a:pt x="13429" y="2781"/>
                </a:cubicBezTo>
                <a:cubicBezTo>
                  <a:pt x="13493" y="3769"/>
                  <a:pt x="13228" y="5195"/>
                  <a:pt x="12572" y="6152"/>
                </a:cubicBezTo>
                <a:cubicBezTo>
                  <a:pt x="12317" y="6289"/>
                  <a:pt x="12071" y="6476"/>
                  <a:pt x="11848" y="6736"/>
                </a:cubicBezTo>
                <a:cubicBezTo>
                  <a:pt x="11434" y="6057"/>
                  <a:pt x="10755" y="5506"/>
                  <a:pt x="9989" y="5187"/>
                </a:cubicBezTo>
                <a:cubicBezTo>
                  <a:pt x="9957" y="5145"/>
                  <a:pt x="9920" y="5113"/>
                  <a:pt x="9884" y="5077"/>
                </a:cubicBezTo>
                <a:cubicBezTo>
                  <a:pt x="10016" y="4417"/>
                  <a:pt x="10225" y="3784"/>
                  <a:pt x="10426" y="3136"/>
                </a:cubicBezTo>
                <a:cubicBezTo>
                  <a:pt x="10748" y="2122"/>
                  <a:pt x="11641" y="1386"/>
                  <a:pt x="12371" y="1386"/>
                </a:cubicBezTo>
                <a:close/>
                <a:moveTo>
                  <a:pt x="8674" y="5385"/>
                </a:moveTo>
                <a:cubicBezTo>
                  <a:pt x="8826" y="5385"/>
                  <a:pt x="8984" y="5404"/>
                  <a:pt x="9146" y="5441"/>
                </a:cubicBezTo>
                <a:cubicBezTo>
                  <a:pt x="10412" y="6253"/>
                  <a:pt x="11930" y="7351"/>
                  <a:pt x="11201" y="9050"/>
                </a:cubicBezTo>
                <a:cubicBezTo>
                  <a:pt x="10842" y="9891"/>
                  <a:pt x="9994" y="10281"/>
                  <a:pt x="9139" y="10281"/>
                </a:cubicBezTo>
                <a:cubicBezTo>
                  <a:pt x="8887" y="10281"/>
                  <a:pt x="8634" y="10247"/>
                  <a:pt x="8394" y="10181"/>
                </a:cubicBezTo>
                <a:cubicBezTo>
                  <a:pt x="6932" y="9779"/>
                  <a:pt x="6604" y="8158"/>
                  <a:pt x="6978" y="6873"/>
                </a:cubicBezTo>
                <a:cubicBezTo>
                  <a:pt x="7263" y="5884"/>
                  <a:pt x="7891" y="5385"/>
                  <a:pt x="8674" y="5385"/>
                </a:cubicBezTo>
                <a:close/>
                <a:moveTo>
                  <a:pt x="13572" y="7022"/>
                </a:moveTo>
                <a:cubicBezTo>
                  <a:pt x="15072" y="7022"/>
                  <a:pt x="16886" y="9195"/>
                  <a:pt x="14837" y="10494"/>
                </a:cubicBezTo>
                <a:cubicBezTo>
                  <a:pt x="14456" y="10736"/>
                  <a:pt x="14016" y="10838"/>
                  <a:pt x="13566" y="10838"/>
                </a:cubicBezTo>
                <a:cubicBezTo>
                  <a:pt x="12810" y="10838"/>
                  <a:pt x="12027" y="10550"/>
                  <a:pt x="11455" y="10153"/>
                </a:cubicBezTo>
                <a:cubicBezTo>
                  <a:pt x="11647" y="9956"/>
                  <a:pt x="11816" y="9733"/>
                  <a:pt x="11948" y="9483"/>
                </a:cubicBezTo>
                <a:cubicBezTo>
                  <a:pt x="11985" y="9410"/>
                  <a:pt x="12012" y="9338"/>
                  <a:pt x="12044" y="9264"/>
                </a:cubicBezTo>
                <a:cubicBezTo>
                  <a:pt x="12463" y="9386"/>
                  <a:pt x="12952" y="9575"/>
                  <a:pt x="13406" y="9575"/>
                </a:cubicBezTo>
                <a:cubicBezTo>
                  <a:pt x="13593" y="9575"/>
                  <a:pt x="13775" y="9543"/>
                  <a:pt x="13943" y="9460"/>
                </a:cubicBezTo>
                <a:cubicBezTo>
                  <a:pt x="14208" y="9328"/>
                  <a:pt x="14167" y="8955"/>
                  <a:pt x="13943" y="8818"/>
                </a:cubicBezTo>
                <a:cubicBezTo>
                  <a:pt x="13670" y="8644"/>
                  <a:pt x="13342" y="8667"/>
                  <a:pt x="13024" y="8627"/>
                </a:cubicBezTo>
                <a:cubicBezTo>
                  <a:pt x="12943" y="8617"/>
                  <a:pt x="12863" y="8613"/>
                  <a:pt x="12783" y="8613"/>
                </a:cubicBezTo>
                <a:cubicBezTo>
                  <a:pt x="12598" y="8613"/>
                  <a:pt x="12417" y="8636"/>
                  <a:pt x="12235" y="8667"/>
                </a:cubicBezTo>
                <a:cubicBezTo>
                  <a:pt x="12290" y="8385"/>
                  <a:pt x="12294" y="8103"/>
                  <a:pt x="12258" y="7834"/>
                </a:cubicBezTo>
                <a:cubicBezTo>
                  <a:pt x="12582" y="7656"/>
                  <a:pt x="12873" y="7397"/>
                  <a:pt x="13133" y="7091"/>
                </a:cubicBezTo>
                <a:cubicBezTo>
                  <a:pt x="13273" y="7044"/>
                  <a:pt x="13421" y="7022"/>
                  <a:pt x="13572" y="7022"/>
                </a:cubicBezTo>
                <a:close/>
                <a:moveTo>
                  <a:pt x="4743" y="995"/>
                </a:moveTo>
                <a:cubicBezTo>
                  <a:pt x="5737" y="995"/>
                  <a:pt x="6755" y="1466"/>
                  <a:pt x="7310" y="2297"/>
                </a:cubicBezTo>
                <a:cubicBezTo>
                  <a:pt x="7743" y="2945"/>
                  <a:pt x="7929" y="3669"/>
                  <a:pt x="8267" y="4343"/>
                </a:cubicBezTo>
                <a:cubicBezTo>
                  <a:pt x="7947" y="4362"/>
                  <a:pt x="7638" y="4476"/>
                  <a:pt x="7350" y="4663"/>
                </a:cubicBezTo>
                <a:cubicBezTo>
                  <a:pt x="7068" y="4389"/>
                  <a:pt x="6709" y="4184"/>
                  <a:pt x="6403" y="3952"/>
                </a:cubicBezTo>
                <a:cubicBezTo>
                  <a:pt x="5838" y="3528"/>
                  <a:pt x="5474" y="2972"/>
                  <a:pt x="4963" y="2507"/>
                </a:cubicBezTo>
                <a:cubicBezTo>
                  <a:pt x="4930" y="2478"/>
                  <a:pt x="4886" y="2463"/>
                  <a:pt x="4842" y="2463"/>
                </a:cubicBezTo>
                <a:cubicBezTo>
                  <a:pt x="4771" y="2463"/>
                  <a:pt x="4702" y="2502"/>
                  <a:pt x="4686" y="2581"/>
                </a:cubicBezTo>
                <a:cubicBezTo>
                  <a:pt x="4549" y="3259"/>
                  <a:pt x="5123" y="3828"/>
                  <a:pt x="5573" y="4261"/>
                </a:cubicBezTo>
                <a:cubicBezTo>
                  <a:pt x="5906" y="4581"/>
                  <a:pt x="6303" y="4968"/>
                  <a:pt x="6745" y="5232"/>
                </a:cubicBezTo>
                <a:cubicBezTo>
                  <a:pt x="6599" y="5424"/>
                  <a:pt x="6471" y="5637"/>
                  <a:pt x="6366" y="5883"/>
                </a:cubicBezTo>
                <a:cubicBezTo>
                  <a:pt x="5916" y="6913"/>
                  <a:pt x="5897" y="8120"/>
                  <a:pt x="6321" y="9123"/>
                </a:cubicBezTo>
                <a:cubicBezTo>
                  <a:pt x="5760" y="9292"/>
                  <a:pt x="5365" y="9952"/>
                  <a:pt x="5119" y="10454"/>
                </a:cubicBezTo>
                <a:cubicBezTo>
                  <a:pt x="5037" y="10627"/>
                  <a:pt x="5160" y="10802"/>
                  <a:pt x="5324" y="10802"/>
                </a:cubicBezTo>
                <a:cubicBezTo>
                  <a:pt x="5362" y="10802"/>
                  <a:pt x="5401" y="10793"/>
                  <a:pt x="5441" y="10772"/>
                </a:cubicBezTo>
                <a:cubicBezTo>
                  <a:pt x="5720" y="10631"/>
                  <a:pt x="5966" y="10458"/>
                  <a:pt x="6230" y="10290"/>
                </a:cubicBezTo>
                <a:cubicBezTo>
                  <a:pt x="6425" y="10166"/>
                  <a:pt x="6627" y="10076"/>
                  <a:pt x="6814" y="9952"/>
                </a:cubicBezTo>
                <a:cubicBezTo>
                  <a:pt x="7064" y="10263"/>
                  <a:pt x="7369" y="10526"/>
                  <a:pt x="7738" y="10732"/>
                </a:cubicBezTo>
                <a:cubicBezTo>
                  <a:pt x="8120" y="10946"/>
                  <a:pt x="8530" y="11060"/>
                  <a:pt x="8950" y="11091"/>
                </a:cubicBezTo>
                <a:cubicBezTo>
                  <a:pt x="8927" y="11247"/>
                  <a:pt x="8940" y="11420"/>
                  <a:pt x="8963" y="11575"/>
                </a:cubicBezTo>
                <a:cubicBezTo>
                  <a:pt x="8896" y="11884"/>
                  <a:pt x="8927" y="12198"/>
                  <a:pt x="8955" y="12536"/>
                </a:cubicBezTo>
                <a:cubicBezTo>
                  <a:pt x="8991" y="12964"/>
                  <a:pt x="9037" y="13324"/>
                  <a:pt x="9274" y="13697"/>
                </a:cubicBezTo>
                <a:cubicBezTo>
                  <a:pt x="9318" y="13762"/>
                  <a:pt x="9389" y="13797"/>
                  <a:pt x="9459" y="13797"/>
                </a:cubicBezTo>
                <a:cubicBezTo>
                  <a:pt x="9528" y="13797"/>
                  <a:pt x="9596" y="13765"/>
                  <a:pt x="9638" y="13697"/>
                </a:cubicBezTo>
                <a:cubicBezTo>
                  <a:pt x="9843" y="13346"/>
                  <a:pt x="9848" y="12996"/>
                  <a:pt x="9802" y="12614"/>
                </a:cubicBezTo>
                <a:cubicBezTo>
                  <a:pt x="9815" y="12591"/>
                  <a:pt x="9834" y="12568"/>
                  <a:pt x="9838" y="12540"/>
                </a:cubicBezTo>
                <a:cubicBezTo>
                  <a:pt x="9925" y="12194"/>
                  <a:pt x="9925" y="11876"/>
                  <a:pt x="9848" y="11520"/>
                </a:cubicBezTo>
                <a:cubicBezTo>
                  <a:pt x="9821" y="11383"/>
                  <a:pt x="9788" y="11210"/>
                  <a:pt x="9733" y="11050"/>
                </a:cubicBezTo>
                <a:cubicBezTo>
                  <a:pt x="10080" y="10991"/>
                  <a:pt x="10422" y="10877"/>
                  <a:pt x="10732" y="10704"/>
                </a:cubicBezTo>
                <a:cubicBezTo>
                  <a:pt x="10963" y="12044"/>
                  <a:pt x="11205" y="13434"/>
                  <a:pt x="10919" y="14782"/>
                </a:cubicBezTo>
                <a:cubicBezTo>
                  <a:pt x="10475" y="15488"/>
                  <a:pt x="10011" y="15841"/>
                  <a:pt x="9526" y="15841"/>
                </a:cubicBezTo>
                <a:cubicBezTo>
                  <a:pt x="9058" y="15841"/>
                  <a:pt x="8571" y="15513"/>
                  <a:pt x="8066" y="14855"/>
                </a:cubicBezTo>
                <a:cubicBezTo>
                  <a:pt x="7792" y="14313"/>
                  <a:pt x="7642" y="13735"/>
                  <a:pt x="7615" y="13128"/>
                </a:cubicBezTo>
                <a:cubicBezTo>
                  <a:pt x="7579" y="12818"/>
                  <a:pt x="7701" y="12181"/>
                  <a:pt x="7670" y="11853"/>
                </a:cubicBezTo>
                <a:cubicBezTo>
                  <a:pt x="7765" y="11716"/>
                  <a:pt x="7852" y="11575"/>
                  <a:pt x="7920" y="11424"/>
                </a:cubicBezTo>
                <a:cubicBezTo>
                  <a:pt x="8057" y="11119"/>
                  <a:pt x="7897" y="10795"/>
                  <a:pt x="7546" y="10777"/>
                </a:cubicBezTo>
                <a:cubicBezTo>
                  <a:pt x="7497" y="10772"/>
                  <a:pt x="7442" y="10768"/>
                  <a:pt x="7388" y="10763"/>
                </a:cubicBezTo>
                <a:cubicBezTo>
                  <a:pt x="7379" y="10763"/>
                  <a:pt x="7371" y="10763"/>
                  <a:pt x="7363" y="10763"/>
                </a:cubicBezTo>
                <a:cubicBezTo>
                  <a:pt x="7173" y="10763"/>
                  <a:pt x="7020" y="10916"/>
                  <a:pt x="6963" y="11087"/>
                </a:cubicBezTo>
                <a:cubicBezTo>
                  <a:pt x="6896" y="11292"/>
                  <a:pt x="6841" y="11502"/>
                  <a:pt x="6795" y="11720"/>
                </a:cubicBezTo>
                <a:cubicBezTo>
                  <a:pt x="6393" y="12214"/>
                  <a:pt x="5790" y="12375"/>
                  <a:pt x="5174" y="12375"/>
                </a:cubicBezTo>
                <a:cubicBezTo>
                  <a:pt x="4813" y="12375"/>
                  <a:pt x="4448" y="12320"/>
                  <a:pt x="4116" y="12244"/>
                </a:cubicBezTo>
                <a:cubicBezTo>
                  <a:pt x="812" y="11474"/>
                  <a:pt x="3752" y="8294"/>
                  <a:pt x="5323" y="8253"/>
                </a:cubicBezTo>
                <a:cubicBezTo>
                  <a:pt x="5956" y="8240"/>
                  <a:pt x="6038" y="7387"/>
                  <a:pt x="5468" y="7187"/>
                </a:cubicBezTo>
                <a:cubicBezTo>
                  <a:pt x="3478" y="6485"/>
                  <a:pt x="375" y="3401"/>
                  <a:pt x="3178" y="1460"/>
                </a:cubicBezTo>
                <a:cubicBezTo>
                  <a:pt x="3634" y="1143"/>
                  <a:pt x="4185" y="995"/>
                  <a:pt x="4743" y="995"/>
                </a:cubicBezTo>
                <a:close/>
                <a:moveTo>
                  <a:pt x="5000" y="1"/>
                </a:moveTo>
                <a:cubicBezTo>
                  <a:pt x="3909" y="1"/>
                  <a:pt x="2730" y="350"/>
                  <a:pt x="2111" y="1004"/>
                </a:cubicBezTo>
                <a:cubicBezTo>
                  <a:pt x="1" y="3227"/>
                  <a:pt x="1578" y="6120"/>
                  <a:pt x="3824" y="7569"/>
                </a:cubicBezTo>
                <a:cubicBezTo>
                  <a:pt x="2116" y="8426"/>
                  <a:pt x="1094" y="10476"/>
                  <a:pt x="2371" y="12240"/>
                </a:cubicBezTo>
                <a:cubicBezTo>
                  <a:pt x="2910" y="12989"/>
                  <a:pt x="3762" y="13314"/>
                  <a:pt x="4645" y="13314"/>
                </a:cubicBezTo>
                <a:cubicBezTo>
                  <a:pt x="5350" y="13314"/>
                  <a:pt x="6076" y="13107"/>
                  <a:pt x="6681" y="12745"/>
                </a:cubicBezTo>
                <a:lnTo>
                  <a:pt x="6681" y="12745"/>
                </a:lnTo>
                <a:cubicBezTo>
                  <a:pt x="6646" y="14700"/>
                  <a:pt x="7589" y="16716"/>
                  <a:pt x="9701" y="16716"/>
                </a:cubicBezTo>
                <a:cubicBezTo>
                  <a:pt x="9823" y="16716"/>
                  <a:pt x="9949" y="16710"/>
                  <a:pt x="10080" y="16696"/>
                </a:cubicBezTo>
                <a:cubicBezTo>
                  <a:pt x="12381" y="16454"/>
                  <a:pt x="11993" y="13319"/>
                  <a:pt x="11775" y="11401"/>
                </a:cubicBezTo>
                <a:lnTo>
                  <a:pt x="11775" y="11401"/>
                </a:lnTo>
                <a:cubicBezTo>
                  <a:pt x="12334" y="11609"/>
                  <a:pt x="12985" y="11724"/>
                  <a:pt x="13631" y="11724"/>
                </a:cubicBezTo>
                <a:cubicBezTo>
                  <a:pt x="15274" y="11724"/>
                  <a:pt x="16877" y="10980"/>
                  <a:pt x="16805" y="9142"/>
                </a:cubicBezTo>
                <a:cubicBezTo>
                  <a:pt x="16737" y="7479"/>
                  <a:pt x="15320" y="6074"/>
                  <a:pt x="13871" y="5916"/>
                </a:cubicBezTo>
                <a:cubicBezTo>
                  <a:pt x="14622" y="4280"/>
                  <a:pt x="14723" y="2129"/>
                  <a:pt x="13848" y="872"/>
                </a:cubicBezTo>
                <a:cubicBezTo>
                  <a:pt x="13525" y="406"/>
                  <a:pt x="13045" y="240"/>
                  <a:pt x="12541" y="240"/>
                </a:cubicBezTo>
                <a:cubicBezTo>
                  <a:pt x="12083" y="240"/>
                  <a:pt x="11604" y="377"/>
                  <a:pt x="11205" y="552"/>
                </a:cubicBezTo>
                <a:cubicBezTo>
                  <a:pt x="9829" y="1159"/>
                  <a:pt x="9296" y="3182"/>
                  <a:pt x="9314" y="4612"/>
                </a:cubicBezTo>
                <a:cubicBezTo>
                  <a:pt x="9241" y="4567"/>
                  <a:pt x="9169" y="4535"/>
                  <a:pt x="9096" y="4503"/>
                </a:cubicBezTo>
                <a:cubicBezTo>
                  <a:pt x="8900" y="2931"/>
                  <a:pt x="8112" y="1145"/>
                  <a:pt x="6690" y="366"/>
                </a:cubicBezTo>
                <a:cubicBezTo>
                  <a:pt x="6242" y="119"/>
                  <a:pt x="5636" y="1"/>
                  <a:pt x="50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7"/>
          <p:cNvGrpSpPr/>
          <p:nvPr/>
        </p:nvGrpSpPr>
        <p:grpSpPr>
          <a:xfrm>
            <a:off x="7097128" y="1135423"/>
            <a:ext cx="906969" cy="1274421"/>
            <a:chOff x="7014262" y="1153463"/>
            <a:chExt cx="848587" cy="1192385"/>
          </a:xfrm>
        </p:grpSpPr>
        <p:sp>
          <p:nvSpPr>
            <p:cNvPr id="387" name="Google Shape;387;p27"/>
            <p:cNvSpPr/>
            <p:nvPr/>
          </p:nvSpPr>
          <p:spPr>
            <a:xfrm>
              <a:off x="7069652" y="1596481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7014262" y="1153463"/>
              <a:ext cx="848587" cy="1192385"/>
            </a:xfrm>
            <a:custGeom>
              <a:avLst/>
              <a:gdLst/>
              <a:ahLst/>
              <a:cxnLst/>
              <a:rect l="l" t="t" r="r" b="b"/>
              <a:pathLst>
                <a:path w="34615" h="48639" extrusionOk="0">
                  <a:moveTo>
                    <a:pt x="23898" y="544"/>
                  </a:moveTo>
                  <a:cubicBezTo>
                    <a:pt x="24303" y="2103"/>
                    <a:pt x="24417" y="3756"/>
                    <a:pt x="24190" y="5356"/>
                  </a:cubicBezTo>
                  <a:cubicBezTo>
                    <a:pt x="24162" y="5342"/>
                    <a:pt x="24131" y="5333"/>
                    <a:pt x="24099" y="5333"/>
                  </a:cubicBezTo>
                  <a:cubicBezTo>
                    <a:pt x="23679" y="5346"/>
                    <a:pt x="23279" y="5724"/>
                    <a:pt x="22905" y="5880"/>
                  </a:cubicBezTo>
                  <a:cubicBezTo>
                    <a:pt x="22595" y="6006"/>
                    <a:pt x="22299" y="6149"/>
                    <a:pt x="22021" y="6317"/>
                  </a:cubicBezTo>
                  <a:cubicBezTo>
                    <a:pt x="22381" y="5684"/>
                    <a:pt x="22709" y="5036"/>
                    <a:pt x="22968" y="4339"/>
                  </a:cubicBezTo>
                  <a:cubicBezTo>
                    <a:pt x="23361" y="3278"/>
                    <a:pt x="23798" y="1870"/>
                    <a:pt x="23711" y="736"/>
                  </a:cubicBezTo>
                  <a:cubicBezTo>
                    <a:pt x="23706" y="690"/>
                    <a:pt x="23683" y="658"/>
                    <a:pt x="23652" y="644"/>
                  </a:cubicBezTo>
                  <a:cubicBezTo>
                    <a:pt x="23734" y="603"/>
                    <a:pt x="23811" y="566"/>
                    <a:pt x="23898" y="544"/>
                  </a:cubicBezTo>
                  <a:close/>
                  <a:moveTo>
                    <a:pt x="23483" y="744"/>
                  </a:moveTo>
                  <a:lnTo>
                    <a:pt x="23483" y="744"/>
                  </a:lnTo>
                  <a:cubicBezTo>
                    <a:pt x="23042" y="1842"/>
                    <a:pt x="22873" y="3081"/>
                    <a:pt x="22495" y="4208"/>
                  </a:cubicBezTo>
                  <a:cubicBezTo>
                    <a:pt x="22213" y="5059"/>
                    <a:pt x="21765" y="5848"/>
                    <a:pt x="21301" y="6613"/>
                  </a:cubicBezTo>
                  <a:cubicBezTo>
                    <a:pt x="21338" y="6313"/>
                    <a:pt x="21342" y="5998"/>
                    <a:pt x="21328" y="5661"/>
                  </a:cubicBezTo>
                  <a:cubicBezTo>
                    <a:pt x="21301" y="5095"/>
                    <a:pt x="21311" y="4431"/>
                    <a:pt x="21164" y="3852"/>
                  </a:cubicBezTo>
                  <a:cubicBezTo>
                    <a:pt x="21351" y="3583"/>
                    <a:pt x="21534" y="3314"/>
                    <a:pt x="21711" y="3036"/>
                  </a:cubicBezTo>
                  <a:cubicBezTo>
                    <a:pt x="22093" y="2431"/>
                    <a:pt x="22727" y="1250"/>
                    <a:pt x="23483" y="744"/>
                  </a:cubicBezTo>
                  <a:close/>
                  <a:moveTo>
                    <a:pt x="20758" y="4431"/>
                  </a:moveTo>
                  <a:cubicBezTo>
                    <a:pt x="20786" y="4744"/>
                    <a:pt x="20850" y="5059"/>
                    <a:pt x="20877" y="5360"/>
                  </a:cubicBezTo>
                  <a:cubicBezTo>
                    <a:pt x="20945" y="6057"/>
                    <a:pt x="20918" y="6744"/>
                    <a:pt x="20800" y="7428"/>
                  </a:cubicBezTo>
                  <a:cubicBezTo>
                    <a:pt x="20690" y="7606"/>
                    <a:pt x="20586" y="7779"/>
                    <a:pt x="20485" y="7953"/>
                  </a:cubicBezTo>
                  <a:cubicBezTo>
                    <a:pt x="20253" y="8349"/>
                    <a:pt x="20011" y="8759"/>
                    <a:pt x="19780" y="9183"/>
                  </a:cubicBezTo>
                  <a:cubicBezTo>
                    <a:pt x="19788" y="8759"/>
                    <a:pt x="19797" y="8330"/>
                    <a:pt x="19820" y="7907"/>
                  </a:cubicBezTo>
                  <a:cubicBezTo>
                    <a:pt x="19866" y="7182"/>
                    <a:pt x="19984" y="6426"/>
                    <a:pt x="19883" y="5701"/>
                  </a:cubicBezTo>
                  <a:cubicBezTo>
                    <a:pt x="20167" y="5274"/>
                    <a:pt x="20467" y="4854"/>
                    <a:pt x="20758" y="4431"/>
                  </a:cubicBezTo>
                  <a:close/>
                  <a:moveTo>
                    <a:pt x="24037" y="5760"/>
                  </a:moveTo>
                  <a:lnTo>
                    <a:pt x="24037" y="5760"/>
                  </a:lnTo>
                  <a:cubicBezTo>
                    <a:pt x="24051" y="5768"/>
                    <a:pt x="24066" y="5774"/>
                    <a:pt x="24083" y="5774"/>
                  </a:cubicBezTo>
                  <a:cubicBezTo>
                    <a:pt x="24091" y="5774"/>
                    <a:pt x="24099" y="5772"/>
                    <a:pt x="24108" y="5770"/>
                  </a:cubicBezTo>
                  <a:cubicBezTo>
                    <a:pt x="24112" y="5770"/>
                    <a:pt x="24121" y="5766"/>
                    <a:pt x="24126" y="5766"/>
                  </a:cubicBezTo>
                  <a:cubicBezTo>
                    <a:pt x="23971" y="6608"/>
                    <a:pt x="23721" y="7433"/>
                    <a:pt x="23365" y="8212"/>
                  </a:cubicBezTo>
                  <a:cubicBezTo>
                    <a:pt x="22340" y="8298"/>
                    <a:pt x="21242" y="8986"/>
                    <a:pt x="20326" y="9328"/>
                  </a:cubicBezTo>
                  <a:cubicBezTo>
                    <a:pt x="20231" y="9365"/>
                    <a:pt x="20256" y="9501"/>
                    <a:pt x="20344" y="9501"/>
                  </a:cubicBezTo>
                  <a:cubicBezTo>
                    <a:pt x="20352" y="9501"/>
                    <a:pt x="20361" y="9500"/>
                    <a:pt x="20371" y="9497"/>
                  </a:cubicBezTo>
                  <a:cubicBezTo>
                    <a:pt x="20964" y="9314"/>
                    <a:pt x="21561" y="9156"/>
                    <a:pt x="22148" y="8954"/>
                  </a:cubicBezTo>
                  <a:cubicBezTo>
                    <a:pt x="22463" y="8850"/>
                    <a:pt x="22804" y="8777"/>
                    <a:pt x="23132" y="8685"/>
                  </a:cubicBezTo>
                  <a:lnTo>
                    <a:pt x="23132" y="8685"/>
                  </a:lnTo>
                  <a:cubicBezTo>
                    <a:pt x="22444" y="9976"/>
                    <a:pt x="21256" y="10918"/>
                    <a:pt x="20152" y="11848"/>
                  </a:cubicBezTo>
                  <a:cubicBezTo>
                    <a:pt x="19688" y="12245"/>
                    <a:pt x="19123" y="12687"/>
                    <a:pt x="18659" y="13187"/>
                  </a:cubicBezTo>
                  <a:cubicBezTo>
                    <a:pt x="18877" y="12458"/>
                    <a:pt x="19114" y="11734"/>
                    <a:pt x="19424" y="11028"/>
                  </a:cubicBezTo>
                  <a:cubicBezTo>
                    <a:pt x="19984" y="9757"/>
                    <a:pt x="20695" y="8559"/>
                    <a:pt x="21401" y="7369"/>
                  </a:cubicBezTo>
                  <a:cubicBezTo>
                    <a:pt x="21475" y="7246"/>
                    <a:pt x="21547" y="7127"/>
                    <a:pt x="21620" y="7009"/>
                  </a:cubicBezTo>
                  <a:cubicBezTo>
                    <a:pt x="22076" y="6754"/>
                    <a:pt x="22522" y="6481"/>
                    <a:pt x="23014" y="6280"/>
                  </a:cubicBezTo>
                  <a:cubicBezTo>
                    <a:pt x="23246" y="6189"/>
                    <a:pt x="23437" y="6107"/>
                    <a:pt x="23643" y="5975"/>
                  </a:cubicBezTo>
                  <a:cubicBezTo>
                    <a:pt x="23729" y="5916"/>
                    <a:pt x="23826" y="5870"/>
                    <a:pt x="23916" y="5825"/>
                  </a:cubicBezTo>
                  <a:cubicBezTo>
                    <a:pt x="23998" y="5783"/>
                    <a:pt x="24039" y="5775"/>
                    <a:pt x="24057" y="5770"/>
                  </a:cubicBezTo>
                  <a:cubicBezTo>
                    <a:pt x="24051" y="5770"/>
                    <a:pt x="24045" y="5765"/>
                    <a:pt x="24037" y="5760"/>
                  </a:cubicBezTo>
                  <a:close/>
                  <a:moveTo>
                    <a:pt x="19524" y="6267"/>
                  </a:moveTo>
                  <a:lnTo>
                    <a:pt x="19524" y="6267"/>
                  </a:lnTo>
                  <a:cubicBezTo>
                    <a:pt x="19479" y="6813"/>
                    <a:pt x="19483" y="7369"/>
                    <a:pt x="19456" y="7907"/>
                  </a:cubicBezTo>
                  <a:cubicBezTo>
                    <a:pt x="19424" y="8536"/>
                    <a:pt x="19387" y="9169"/>
                    <a:pt x="19446" y="9793"/>
                  </a:cubicBezTo>
                  <a:cubicBezTo>
                    <a:pt x="18731" y="11156"/>
                    <a:pt x="18116" y="12636"/>
                    <a:pt x="17993" y="14113"/>
                  </a:cubicBezTo>
                  <a:cubicBezTo>
                    <a:pt x="17980" y="14144"/>
                    <a:pt x="17961" y="14176"/>
                    <a:pt x="17948" y="14208"/>
                  </a:cubicBezTo>
                  <a:cubicBezTo>
                    <a:pt x="17938" y="14153"/>
                    <a:pt x="17925" y="14098"/>
                    <a:pt x="17915" y="14044"/>
                  </a:cubicBezTo>
                  <a:cubicBezTo>
                    <a:pt x="17852" y="13219"/>
                    <a:pt x="17860" y="12376"/>
                    <a:pt x="17883" y="11602"/>
                  </a:cubicBezTo>
                  <a:cubicBezTo>
                    <a:pt x="17929" y="9720"/>
                    <a:pt x="18476" y="8021"/>
                    <a:pt x="19437" y="6412"/>
                  </a:cubicBezTo>
                  <a:cubicBezTo>
                    <a:pt x="19465" y="6362"/>
                    <a:pt x="19496" y="6317"/>
                    <a:pt x="19524" y="6267"/>
                  </a:cubicBezTo>
                  <a:close/>
                  <a:moveTo>
                    <a:pt x="10115" y="8075"/>
                  </a:moveTo>
                  <a:lnTo>
                    <a:pt x="10115" y="8075"/>
                  </a:lnTo>
                  <a:cubicBezTo>
                    <a:pt x="10899" y="8353"/>
                    <a:pt x="11578" y="8918"/>
                    <a:pt x="12256" y="9374"/>
                  </a:cubicBezTo>
                  <a:cubicBezTo>
                    <a:pt x="13232" y="10035"/>
                    <a:pt x="14098" y="10769"/>
                    <a:pt x="14895" y="11638"/>
                  </a:cubicBezTo>
                  <a:cubicBezTo>
                    <a:pt x="16344" y="13210"/>
                    <a:pt x="17068" y="15092"/>
                    <a:pt x="17778" y="17042"/>
                  </a:cubicBezTo>
                  <a:lnTo>
                    <a:pt x="17778" y="17061"/>
                  </a:lnTo>
                  <a:cubicBezTo>
                    <a:pt x="17505" y="16504"/>
                    <a:pt x="17200" y="15980"/>
                    <a:pt x="16758" y="15484"/>
                  </a:cubicBezTo>
                  <a:cubicBezTo>
                    <a:pt x="16020" y="14651"/>
                    <a:pt x="14950" y="14131"/>
                    <a:pt x="14129" y="13383"/>
                  </a:cubicBezTo>
                  <a:cubicBezTo>
                    <a:pt x="13145" y="12481"/>
                    <a:pt x="12325" y="11397"/>
                    <a:pt x="11627" y="10258"/>
                  </a:cubicBezTo>
                  <a:cubicBezTo>
                    <a:pt x="11305" y="9734"/>
                    <a:pt x="10912" y="9246"/>
                    <a:pt x="10548" y="8750"/>
                  </a:cubicBezTo>
                  <a:cubicBezTo>
                    <a:pt x="10388" y="8536"/>
                    <a:pt x="10261" y="8298"/>
                    <a:pt x="10115" y="8075"/>
                  </a:cubicBezTo>
                  <a:close/>
                  <a:moveTo>
                    <a:pt x="10060" y="8964"/>
                  </a:moveTo>
                  <a:cubicBezTo>
                    <a:pt x="10384" y="9419"/>
                    <a:pt x="10785" y="9848"/>
                    <a:pt x="11059" y="10235"/>
                  </a:cubicBezTo>
                  <a:cubicBezTo>
                    <a:pt x="11732" y="11201"/>
                    <a:pt x="12344" y="12157"/>
                    <a:pt x="13141" y="13032"/>
                  </a:cubicBezTo>
                  <a:cubicBezTo>
                    <a:pt x="13892" y="13862"/>
                    <a:pt x="14771" y="14477"/>
                    <a:pt x="15679" y="15120"/>
                  </a:cubicBezTo>
                  <a:cubicBezTo>
                    <a:pt x="16708" y="15853"/>
                    <a:pt x="17324" y="16838"/>
                    <a:pt x="17888" y="17921"/>
                  </a:cubicBezTo>
                  <a:cubicBezTo>
                    <a:pt x="17898" y="18003"/>
                    <a:pt x="17906" y="18081"/>
                    <a:pt x="17915" y="18163"/>
                  </a:cubicBezTo>
                  <a:cubicBezTo>
                    <a:pt x="17282" y="17366"/>
                    <a:pt x="16248" y="16783"/>
                    <a:pt x="15460" y="16163"/>
                  </a:cubicBezTo>
                  <a:cubicBezTo>
                    <a:pt x="14494" y="15402"/>
                    <a:pt x="13578" y="14582"/>
                    <a:pt x="12781" y="13643"/>
                  </a:cubicBezTo>
                  <a:cubicBezTo>
                    <a:pt x="11669" y="12331"/>
                    <a:pt x="10407" y="10718"/>
                    <a:pt x="10060" y="8964"/>
                  </a:cubicBezTo>
                  <a:close/>
                  <a:moveTo>
                    <a:pt x="23950" y="16052"/>
                  </a:moveTo>
                  <a:cubicBezTo>
                    <a:pt x="25571" y="16052"/>
                    <a:pt x="27222" y="16484"/>
                    <a:pt x="28418" y="17197"/>
                  </a:cubicBezTo>
                  <a:cubicBezTo>
                    <a:pt x="32551" y="19667"/>
                    <a:pt x="33703" y="25458"/>
                    <a:pt x="32997" y="29850"/>
                  </a:cubicBezTo>
                  <a:cubicBezTo>
                    <a:pt x="31748" y="37619"/>
                    <a:pt x="25101" y="43360"/>
                    <a:pt x="17547" y="44180"/>
                  </a:cubicBezTo>
                  <a:cubicBezTo>
                    <a:pt x="17517" y="44169"/>
                    <a:pt x="17484" y="44163"/>
                    <a:pt x="17452" y="44163"/>
                  </a:cubicBezTo>
                  <a:cubicBezTo>
                    <a:pt x="17404" y="44163"/>
                    <a:pt x="17357" y="44175"/>
                    <a:pt x="17319" y="44203"/>
                  </a:cubicBezTo>
                  <a:cubicBezTo>
                    <a:pt x="16772" y="44255"/>
                    <a:pt x="16221" y="44282"/>
                    <a:pt x="15667" y="44282"/>
                  </a:cubicBezTo>
                  <a:cubicBezTo>
                    <a:pt x="15112" y="44282"/>
                    <a:pt x="14555" y="44255"/>
                    <a:pt x="13997" y="44197"/>
                  </a:cubicBezTo>
                  <a:cubicBezTo>
                    <a:pt x="10384" y="43842"/>
                    <a:pt x="7067" y="42157"/>
                    <a:pt x="4574" y="39541"/>
                  </a:cubicBezTo>
                  <a:cubicBezTo>
                    <a:pt x="1909" y="36740"/>
                    <a:pt x="902" y="32967"/>
                    <a:pt x="1043" y="29171"/>
                  </a:cubicBezTo>
                  <a:cubicBezTo>
                    <a:pt x="1207" y="24833"/>
                    <a:pt x="3295" y="21216"/>
                    <a:pt x="6853" y="18779"/>
                  </a:cubicBezTo>
                  <a:cubicBezTo>
                    <a:pt x="8633" y="17555"/>
                    <a:pt x="10797" y="16757"/>
                    <a:pt x="12888" y="16757"/>
                  </a:cubicBezTo>
                  <a:cubicBezTo>
                    <a:pt x="14083" y="16757"/>
                    <a:pt x="15254" y="17017"/>
                    <a:pt x="16316" y="17607"/>
                  </a:cubicBezTo>
                  <a:cubicBezTo>
                    <a:pt x="16640" y="17862"/>
                    <a:pt x="16968" y="18095"/>
                    <a:pt x="17305" y="18281"/>
                  </a:cubicBezTo>
                  <a:cubicBezTo>
                    <a:pt x="17414" y="18377"/>
                    <a:pt x="17524" y="18472"/>
                    <a:pt x="17633" y="18573"/>
                  </a:cubicBezTo>
                  <a:cubicBezTo>
                    <a:pt x="17601" y="18623"/>
                    <a:pt x="17587" y="18691"/>
                    <a:pt x="17614" y="18773"/>
                  </a:cubicBezTo>
                  <a:cubicBezTo>
                    <a:pt x="17879" y="19694"/>
                    <a:pt x="17515" y="20796"/>
                    <a:pt x="17324" y="21713"/>
                  </a:cubicBezTo>
                  <a:cubicBezTo>
                    <a:pt x="17296" y="21826"/>
                    <a:pt x="17109" y="22200"/>
                    <a:pt x="17063" y="22487"/>
                  </a:cubicBezTo>
                  <a:cubicBezTo>
                    <a:pt x="15783" y="22428"/>
                    <a:pt x="13519" y="21585"/>
                    <a:pt x="13168" y="20337"/>
                  </a:cubicBezTo>
                  <a:cubicBezTo>
                    <a:pt x="13143" y="20250"/>
                    <a:pt x="13064" y="20209"/>
                    <a:pt x="12986" y="20209"/>
                  </a:cubicBezTo>
                  <a:cubicBezTo>
                    <a:pt x="12892" y="20209"/>
                    <a:pt x="12800" y="20270"/>
                    <a:pt x="12813" y="20382"/>
                  </a:cubicBezTo>
                  <a:cubicBezTo>
                    <a:pt x="13000" y="21908"/>
                    <a:pt x="15305" y="22861"/>
                    <a:pt x="16617" y="23088"/>
                  </a:cubicBezTo>
                  <a:cubicBezTo>
                    <a:pt x="16861" y="23131"/>
                    <a:pt x="17105" y="23151"/>
                    <a:pt x="17348" y="23151"/>
                  </a:cubicBezTo>
                  <a:cubicBezTo>
                    <a:pt x="18203" y="23151"/>
                    <a:pt x="19047" y="22905"/>
                    <a:pt x="19834" y="22564"/>
                  </a:cubicBezTo>
                  <a:cubicBezTo>
                    <a:pt x="20809" y="22141"/>
                    <a:pt x="22085" y="21348"/>
                    <a:pt x="22577" y="20369"/>
                  </a:cubicBezTo>
                  <a:cubicBezTo>
                    <a:pt x="22659" y="20209"/>
                    <a:pt x="22543" y="20055"/>
                    <a:pt x="22394" y="20055"/>
                  </a:cubicBezTo>
                  <a:cubicBezTo>
                    <a:pt x="22360" y="20055"/>
                    <a:pt x="22325" y="20063"/>
                    <a:pt x="22289" y="20081"/>
                  </a:cubicBezTo>
                  <a:cubicBezTo>
                    <a:pt x="21534" y="20446"/>
                    <a:pt x="20932" y="21111"/>
                    <a:pt x="20221" y="21567"/>
                  </a:cubicBezTo>
                  <a:cubicBezTo>
                    <a:pt x="19542" y="22004"/>
                    <a:pt x="18804" y="22295"/>
                    <a:pt x="18024" y="22419"/>
                  </a:cubicBezTo>
                  <a:cubicBezTo>
                    <a:pt x="18398" y="21772"/>
                    <a:pt x="18531" y="20888"/>
                    <a:pt x="18613" y="20241"/>
                  </a:cubicBezTo>
                  <a:cubicBezTo>
                    <a:pt x="18667" y="19817"/>
                    <a:pt x="18681" y="19393"/>
                    <a:pt x="18667" y="18970"/>
                  </a:cubicBezTo>
                  <a:cubicBezTo>
                    <a:pt x="19500" y="16889"/>
                    <a:pt x="21696" y="16052"/>
                    <a:pt x="23950" y="16052"/>
                  </a:cubicBezTo>
                  <a:close/>
                  <a:moveTo>
                    <a:pt x="24106" y="0"/>
                  </a:moveTo>
                  <a:cubicBezTo>
                    <a:pt x="24099" y="0"/>
                    <a:pt x="24092" y="1"/>
                    <a:pt x="24085" y="2"/>
                  </a:cubicBezTo>
                  <a:cubicBezTo>
                    <a:pt x="23037" y="93"/>
                    <a:pt x="22340" y="1123"/>
                    <a:pt x="21780" y="1906"/>
                  </a:cubicBezTo>
                  <a:cubicBezTo>
                    <a:pt x="20859" y="3191"/>
                    <a:pt x="19957" y="4536"/>
                    <a:pt x="19128" y="5880"/>
                  </a:cubicBezTo>
                  <a:cubicBezTo>
                    <a:pt x="18102" y="7547"/>
                    <a:pt x="17538" y="9328"/>
                    <a:pt x="17414" y="11278"/>
                  </a:cubicBezTo>
                  <a:cubicBezTo>
                    <a:pt x="17401" y="11484"/>
                    <a:pt x="17387" y="11698"/>
                    <a:pt x="17383" y="11917"/>
                  </a:cubicBezTo>
                  <a:cubicBezTo>
                    <a:pt x="17177" y="11228"/>
                    <a:pt x="16950" y="10550"/>
                    <a:pt x="16695" y="9884"/>
                  </a:cubicBezTo>
                  <a:cubicBezTo>
                    <a:pt x="16034" y="8157"/>
                    <a:pt x="15368" y="6294"/>
                    <a:pt x="14361" y="4740"/>
                  </a:cubicBezTo>
                  <a:cubicBezTo>
                    <a:pt x="14322" y="4677"/>
                    <a:pt x="14261" y="4649"/>
                    <a:pt x="14202" y="4649"/>
                  </a:cubicBezTo>
                  <a:cubicBezTo>
                    <a:pt x="14090" y="4649"/>
                    <a:pt x="13980" y="4746"/>
                    <a:pt x="14016" y="4886"/>
                  </a:cubicBezTo>
                  <a:cubicBezTo>
                    <a:pt x="14416" y="6444"/>
                    <a:pt x="15181" y="7934"/>
                    <a:pt x="15778" y="9424"/>
                  </a:cubicBezTo>
                  <a:cubicBezTo>
                    <a:pt x="16375" y="10905"/>
                    <a:pt x="16836" y="12422"/>
                    <a:pt x="17196" y="13976"/>
                  </a:cubicBezTo>
                  <a:cubicBezTo>
                    <a:pt x="17259" y="14254"/>
                    <a:pt x="17319" y="14536"/>
                    <a:pt x="17378" y="14815"/>
                  </a:cubicBezTo>
                  <a:cubicBezTo>
                    <a:pt x="16840" y="13570"/>
                    <a:pt x="16166" y="12399"/>
                    <a:pt x="15219" y="11315"/>
                  </a:cubicBezTo>
                  <a:cubicBezTo>
                    <a:pt x="14421" y="10408"/>
                    <a:pt x="13496" y="9629"/>
                    <a:pt x="12489" y="8977"/>
                  </a:cubicBezTo>
                  <a:cubicBezTo>
                    <a:pt x="11633" y="8422"/>
                    <a:pt x="10830" y="7697"/>
                    <a:pt x="9801" y="7501"/>
                  </a:cubicBezTo>
                  <a:cubicBezTo>
                    <a:pt x="9783" y="7498"/>
                    <a:pt x="9766" y="7497"/>
                    <a:pt x="9748" y="7497"/>
                  </a:cubicBezTo>
                  <a:cubicBezTo>
                    <a:pt x="9716" y="7497"/>
                    <a:pt x="9686" y="7501"/>
                    <a:pt x="9659" y="7510"/>
                  </a:cubicBezTo>
                  <a:cubicBezTo>
                    <a:pt x="9648" y="7506"/>
                    <a:pt x="9636" y="7504"/>
                    <a:pt x="9624" y="7504"/>
                  </a:cubicBezTo>
                  <a:cubicBezTo>
                    <a:pt x="9570" y="7504"/>
                    <a:pt x="9518" y="7543"/>
                    <a:pt x="9518" y="7606"/>
                  </a:cubicBezTo>
                  <a:lnTo>
                    <a:pt x="9518" y="7661"/>
                  </a:lnTo>
                  <a:cubicBezTo>
                    <a:pt x="9514" y="7679"/>
                    <a:pt x="9509" y="7701"/>
                    <a:pt x="9505" y="7724"/>
                  </a:cubicBezTo>
                  <a:cubicBezTo>
                    <a:pt x="9345" y="9866"/>
                    <a:pt x="10717" y="11802"/>
                    <a:pt x="11961" y="13411"/>
                  </a:cubicBezTo>
                  <a:cubicBezTo>
                    <a:pt x="12744" y="14422"/>
                    <a:pt x="13623" y="15315"/>
                    <a:pt x="14594" y="16140"/>
                  </a:cubicBezTo>
                  <a:cubicBezTo>
                    <a:pt x="14681" y="16213"/>
                    <a:pt x="14767" y="16291"/>
                    <a:pt x="14853" y="16363"/>
                  </a:cubicBezTo>
                  <a:cubicBezTo>
                    <a:pt x="14235" y="16194"/>
                    <a:pt x="13587" y="16117"/>
                    <a:pt x="12928" y="16117"/>
                  </a:cubicBezTo>
                  <a:cubicBezTo>
                    <a:pt x="10990" y="16117"/>
                    <a:pt x="8954" y="16783"/>
                    <a:pt x="7281" y="17734"/>
                  </a:cubicBezTo>
                  <a:cubicBezTo>
                    <a:pt x="3190" y="20058"/>
                    <a:pt x="820" y="23982"/>
                    <a:pt x="397" y="28610"/>
                  </a:cubicBezTo>
                  <a:cubicBezTo>
                    <a:pt x="0" y="32898"/>
                    <a:pt x="1244" y="37117"/>
                    <a:pt x="4201" y="40275"/>
                  </a:cubicBezTo>
                  <a:cubicBezTo>
                    <a:pt x="6999" y="43259"/>
                    <a:pt x="10912" y="44849"/>
                    <a:pt x="14958" y="45072"/>
                  </a:cubicBezTo>
                  <a:cubicBezTo>
                    <a:pt x="15268" y="45090"/>
                    <a:pt x="15575" y="45098"/>
                    <a:pt x="15880" y="45098"/>
                  </a:cubicBezTo>
                  <a:cubicBezTo>
                    <a:pt x="16205" y="45098"/>
                    <a:pt x="16528" y="45089"/>
                    <a:pt x="16849" y="45072"/>
                  </a:cubicBezTo>
                  <a:lnTo>
                    <a:pt x="16849" y="45072"/>
                  </a:lnTo>
                  <a:cubicBezTo>
                    <a:pt x="16676" y="45446"/>
                    <a:pt x="16531" y="45829"/>
                    <a:pt x="16403" y="46226"/>
                  </a:cubicBezTo>
                  <a:cubicBezTo>
                    <a:pt x="16234" y="46767"/>
                    <a:pt x="15957" y="47692"/>
                    <a:pt x="16330" y="48198"/>
                  </a:cubicBezTo>
                  <a:cubicBezTo>
                    <a:pt x="16372" y="48256"/>
                    <a:pt x="16435" y="48287"/>
                    <a:pt x="16497" y="48287"/>
                  </a:cubicBezTo>
                  <a:cubicBezTo>
                    <a:pt x="16571" y="48287"/>
                    <a:pt x="16642" y="48244"/>
                    <a:pt x="16672" y="48153"/>
                  </a:cubicBezTo>
                  <a:cubicBezTo>
                    <a:pt x="16845" y="47593"/>
                    <a:pt x="16772" y="46954"/>
                    <a:pt x="16931" y="46371"/>
                  </a:cubicBezTo>
                  <a:cubicBezTo>
                    <a:pt x="17027" y="46025"/>
                    <a:pt x="17150" y="45688"/>
                    <a:pt x="17282" y="45355"/>
                  </a:cubicBezTo>
                  <a:lnTo>
                    <a:pt x="17282" y="45355"/>
                  </a:lnTo>
                  <a:cubicBezTo>
                    <a:pt x="17160" y="45997"/>
                    <a:pt x="17100" y="46640"/>
                    <a:pt x="17177" y="47296"/>
                  </a:cubicBezTo>
                  <a:cubicBezTo>
                    <a:pt x="17234" y="47761"/>
                    <a:pt x="17430" y="48638"/>
                    <a:pt x="18012" y="48638"/>
                  </a:cubicBezTo>
                  <a:cubicBezTo>
                    <a:pt x="18041" y="48638"/>
                    <a:pt x="18071" y="48636"/>
                    <a:pt x="18102" y="48632"/>
                  </a:cubicBezTo>
                  <a:cubicBezTo>
                    <a:pt x="18180" y="48617"/>
                    <a:pt x="18216" y="48535"/>
                    <a:pt x="18226" y="48467"/>
                  </a:cubicBezTo>
                  <a:cubicBezTo>
                    <a:pt x="18253" y="48258"/>
                    <a:pt x="18161" y="48116"/>
                    <a:pt x="18062" y="47938"/>
                  </a:cubicBezTo>
                  <a:cubicBezTo>
                    <a:pt x="17888" y="47633"/>
                    <a:pt x="17843" y="47269"/>
                    <a:pt x="17811" y="46922"/>
                  </a:cubicBezTo>
                  <a:cubicBezTo>
                    <a:pt x="17770" y="46422"/>
                    <a:pt x="17797" y="45902"/>
                    <a:pt x="17860" y="45391"/>
                  </a:cubicBezTo>
                  <a:cubicBezTo>
                    <a:pt x="17952" y="45847"/>
                    <a:pt x="18161" y="46275"/>
                    <a:pt x="18390" y="46691"/>
                  </a:cubicBezTo>
                  <a:cubicBezTo>
                    <a:pt x="18708" y="47273"/>
                    <a:pt x="19086" y="48062"/>
                    <a:pt x="19616" y="48476"/>
                  </a:cubicBezTo>
                  <a:cubicBezTo>
                    <a:pt x="19656" y="48506"/>
                    <a:pt x="19703" y="48521"/>
                    <a:pt x="19747" y="48521"/>
                  </a:cubicBezTo>
                  <a:cubicBezTo>
                    <a:pt x="19839" y="48521"/>
                    <a:pt x="19922" y="48460"/>
                    <a:pt x="19925" y="48344"/>
                  </a:cubicBezTo>
                  <a:cubicBezTo>
                    <a:pt x="19944" y="47747"/>
                    <a:pt x="19483" y="47227"/>
                    <a:pt x="19173" y="46750"/>
                  </a:cubicBezTo>
                  <a:cubicBezTo>
                    <a:pt x="18795" y="46171"/>
                    <a:pt x="18499" y="45583"/>
                    <a:pt x="18339" y="44922"/>
                  </a:cubicBezTo>
                  <a:cubicBezTo>
                    <a:pt x="25357" y="43929"/>
                    <a:pt x="31398" y="38717"/>
                    <a:pt x="33384" y="31809"/>
                  </a:cubicBezTo>
                  <a:cubicBezTo>
                    <a:pt x="34614" y="27531"/>
                    <a:pt x="34086" y="22674"/>
                    <a:pt x="31470" y="19006"/>
                  </a:cubicBezTo>
                  <a:cubicBezTo>
                    <a:pt x="29722" y="16553"/>
                    <a:pt x="27005" y="15276"/>
                    <a:pt x="24137" y="15276"/>
                  </a:cubicBezTo>
                  <a:cubicBezTo>
                    <a:pt x="23351" y="15276"/>
                    <a:pt x="22553" y="15372"/>
                    <a:pt x="21761" y="15566"/>
                  </a:cubicBezTo>
                  <a:cubicBezTo>
                    <a:pt x="20472" y="15885"/>
                    <a:pt x="19273" y="16582"/>
                    <a:pt x="18549" y="17635"/>
                  </a:cubicBezTo>
                  <a:cubicBezTo>
                    <a:pt x="18430" y="16783"/>
                    <a:pt x="18257" y="15940"/>
                    <a:pt x="18116" y="15105"/>
                  </a:cubicBezTo>
                  <a:cubicBezTo>
                    <a:pt x="18107" y="15042"/>
                    <a:pt x="18093" y="14979"/>
                    <a:pt x="18079" y="14914"/>
                  </a:cubicBezTo>
                  <a:cubicBezTo>
                    <a:pt x="18107" y="14905"/>
                    <a:pt x="18129" y="14891"/>
                    <a:pt x="18139" y="14859"/>
                  </a:cubicBezTo>
                  <a:cubicBezTo>
                    <a:pt x="18171" y="14769"/>
                    <a:pt x="18198" y="14672"/>
                    <a:pt x="18230" y="14582"/>
                  </a:cubicBezTo>
                  <a:lnTo>
                    <a:pt x="18230" y="14577"/>
                  </a:lnTo>
                  <a:cubicBezTo>
                    <a:pt x="18996" y="13411"/>
                    <a:pt x="20198" y="12527"/>
                    <a:pt x="21242" y="11625"/>
                  </a:cubicBezTo>
                  <a:cubicBezTo>
                    <a:pt x="22404" y="10626"/>
                    <a:pt x="23355" y="9560"/>
                    <a:pt x="23967" y="8149"/>
                  </a:cubicBezTo>
                  <a:cubicBezTo>
                    <a:pt x="25028" y="5684"/>
                    <a:pt x="25033" y="2744"/>
                    <a:pt x="24326" y="183"/>
                  </a:cubicBezTo>
                  <a:cubicBezTo>
                    <a:pt x="24301" y="91"/>
                    <a:pt x="24208" y="0"/>
                    <a:pt x="2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7"/>
          <p:cNvSpPr/>
          <p:nvPr/>
        </p:nvSpPr>
        <p:spPr>
          <a:xfrm rot="-827396">
            <a:off x="668041" y="2510907"/>
            <a:ext cx="390819" cy="544003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7"/>
          <p:cNvGrpSpPr/>
          <p:nvPr/>
        </p:nvGrpSpPr>
        <p:grpSpPr>
          <a:xfrm>
            <a:off x="5505575" y="4670422"/>
            <a:ext cx="243753" cy="241299"/>
            <a:chOff x="1317625" y="2312315"/>
            <a:chExt cx="392201" cy="388252"/>
          </a:xfrm>
        </p:grpSpPr>
        <p:sp>
          <p:nvSpPr>
            <p:cNvPr id="391" name="Google Shape;391;p27"/>
            <p:cNvSpPr/>
            <p:nvPr/>
          </p:nvSpPr>
          <p:spPr>
            <a:xfrm>
              <a:off x="1317625" y="2312315"/>
              <a:ext cx="392201" cy="388252"/>
            </a:xfrm>
            <a:custGeom>
              <a:avLst/>
              <a:gdLst/>
              <a:ahLst/>
              <a:cxnLst/>
              <a:rect l="l" t="t" r="r" b="b"/>
              <a:pathLst>
                <a:path w="16887" h="16717" extrusionOk="0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563740" y="2375789"/>
              <a:ext cx="48308" cy="61871"/>
            </a:xfrm>
            <a:custGeom>
              <a:avLst/>
              <a:gdLst/>
              <a:ahLst/>
              <a:cxnLst/>
              <a:rect l="l" t="t" r="r" b="b"/>
              <a:pathLst>
                <a:path w="2080" h="2664" extrusionOk="0">
                  <a:moveTo>
                    <a:pt x="1723" y="1"/>
                  </a:moveTo>
                  <a:cubicBezTo>
                    <a:pt x="1685" y="1"/>
                    <a:pt x="1647" y="9"/>
                    <a:pt x="1611" y="25"/>
                  </a:cubicBezTo>
                  <a:cubicBezTo>
                    <a:pt x="1178" y="212"/>
                    <a:pt x="1001" y="727"/>
                    <a:pt x="814" y="1118"/>
                  </a:cubicBezTo>
                  <a:cubicBezTo>
                    <a:pt x="700" y="1351"/>
                    <a:pt x="585" y="1583"/>
                    <a:pt x="444" y="1797"/>
                  </a:cubicBezTo>
                  <a:cubicBezTo>
                    <a:pt x="381" y="1902"/>
                    <a:pt x="326" y="2007"/>
                    <a:pt x="257" y="2111"/>
                  </a:cubicBezTo>
                  <a:cubicBezTo>
                    <a:pt x="221" y="2148"/>
                    <a:pt x="194" y="2193"/>
                    <a:pt x="180" y="2248"/>
                  </a:cubicBezTo>
                  <a:cubicBezTo>
                    <a:pt x="175" y="2262"/>
                    <a:pt x="175" y="2267"/>
                    <a:pt x="175" y="2275"/>
                  </a:cubicBezTo>
                  <a:cubicBezTo>
                    <a:pt x="1" y="2383"/>
                    <a:pt x="125" y="2625"/>
                    <a:pt x="303" y="2625"/>
                  </a:cubicBezTo>
                  <a:cubicBezTo>
                    <a:pt x="315" y="2625"/>
                    <a:pt x="327" y="2624"/>
                    <a:pt x="339" y="2622"/>
                  </a:cubicBezTo>
                  <a:lnTo>
                    <a:pt x="339" y="2622"/>
                  </a:lnTo>
                  <a:cubicBezTo>
                    <a:pt x="225" y="2645"/>
                    <a:pt x="458" y="2663"/>
                    <a:pt x="494" y="2663"/>
                  </a:cubicBezTo>
                  <a:cubicBezTo>
                    <a:pt x="608" y="2663"/>
                    <a:pt x="717" y="2599"/>
                    <a:pt x="814" y="2549"/>
                  </a:cubicBezTo>
                  <a:cubicBezTo>
                    <a:pt x="1091" y="2412"/>
                    <a:pt x="1264" y="2125"/>
                    <a:pt x="1424" y="1875"/>
                  </a:cubicBezTo>
                  <a:cubicBezTo>
                    <a:pt x="1725" y="1410"/>
                    <a:pt x="2080" y="717"/>
                    <a:pt x="1925" y="153"/>
                  </a:cubicBezTo>
                  <a:cubicBezTo>
                    <a:pt x="1899" y="49"/>
                    <a:pt x="1814" y="1"/>
                    <a:pt x="1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2078683" y="248055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6619104" y="880085"/>
            <a:ext cx="222831" cy="310185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2147837" y="54855"/>
            <a:ext cx="4999332" cy="117634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dirty="0">
                <a:solidFill>
                  <a:schemeClr val="lt2"/>
                </a:solidFill>
              </a:rPr>
              <a:t>LE RESULTAT 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bandicam 2022-12-18 00-25-09-340">
            <a:hlinkClick r:id="" action="ppaction://media"/>
            <a:extLst>
              <a:ext uri="{FF2B5EF4-FFF2-40B4-BE49-F238E27FC236}">
                <a16:creationId xmlns:a16="http://schemas.microsoft.com/office/drawing/2014/main" id="{7DCD703E-7574-D5ED-8672-AC71F9B35B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8288" y="1177752"/>
            <a:ext cx="6256604" cy="3456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72;p30">
            <a:extLst>
              <a:ext uri="{FF2B5EF4-FFF2-40B4-BE49-F238E27FC236}">
                <a16:creationId xmlns:a16="http://schemas.microsoft.com/office/drawing/2014/main" id="{F1BA42B1-BF0A-3661-E927-991CBFA2A8B6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Ajout d’un fichier J.S pour le formulaire et d’une div pour la confirmation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62D928C-B7CA-0A38-3D39-EF67B3240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7949"/>
            <a:ext cx="9144000" cy="3627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381319-47B3-3AF3-E692-DD1D3E98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" y="454875"/>
            <a:ext cx="7725600" cy="3841790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Variable pour les validations (négatif à la base) et ciblage des éléments</a:t>
            </a:r>
          </a:p>
        </p:txBody>
      </p:sp>
    </p:spTree>
    <p:extLst>
      <p:ext uri="{BB962C8B-B14F-4D97-AF65-F5344CB8AC3E}">
        <p14:creationId xmlns:p14="http://schemas.microsoft.com/office/powerpoint/2010/main" val="54480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C4BEF1-3504-5A9A-BB7B-65AF1F6A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077"/>
            <a:ext cx="7747877" cy="3752878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4176000" y="365999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Ecoute sur l’élément, conditions pour la validation, ajout d’un message en cas d’erreur </a:t>
            </a:r>
          </a:p>
        </p:txBody>
      </p:sp>
    </p:spTree>
    <p:extLst>
      <p:ext uri="{BB962C8B-B14F-4D97-AF65-F5344CB8AC3E}">
        <p14:creationId xmlns:p14="http://schemas.microsoft.com/office/powerpoint/2010/main" val="91321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6EEDE8-F10A-2801-7FB3-B5782C75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8" y="640706"/>
            <a:ext cx="7401958" cy="3162741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3715200" y="310559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Ecoute des l’élément, Validation en cas d’une </a:t>
            </a:r>
            <a:r>
              <a:rPr lang="fr-FR" sz="3200" dirty="0" err="1">
                <a:solidFill>
                  <a:srgbClr val="FFFF00"/>
                </a:solidFill>
              </a:rPr>
              <a:t>séléction</a:t>
            </a:r>
            <a:endParaRPr lang="fr-FR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34BC5F-DE71-C00F-B8DA-B55287BC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22" y="0"/>
            <a:ext cx="6066377" cy="5143500"/>
          </a:xfrm>
          <a:prstGeom prst="rect">
            <a:avLst/>
          </a:prstGeom>
        </p:spPr>
      </p:pic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72;p30">
            <a:extLst>
              <a:ext uri="{FF2B5EF4-FFF2-40B4-BE49-F238E27FC236}">
                <a16:creationId xmlns:a16="http://schemas.microsoft.com/office/drawing/2014/main" id="{E8254CE7-8086-0184-C692-466E366AF9EC}"/>
              </a:ext>
            </a:extLst>
          </p:cNvPr>
          <p:cNvSpPr txBox="1">
            <a:spLocks/>
          </p:cNvSpPr>
          <p:nvPr/>
        </p:nvSpPr>
        <p:spPr>
          <a:xfrm>
            <a:off x="4082400" y="72037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La validation est mise dans un tableau qui est vérifié par </a:t>
            </a:r>
            <a:r>
              <a:rPr lang="fr-FR" sz="3200" dirty="0" err="1">
                <a:solidFill>
                  <a:srgbClr val="FFFF00"/>
                </a:solidFill>
              </a:rPr>
              <a:t>some</a:t>
            </a:r>
            <a:r>
              <a:rPr lang="fr-FR" sz="3200" dirty="0">
                <a:solidFill>
                  <a:srgbClr val="FFFF00"/>
                </a:solidFill>
              </a:rPr>
              <a:t>() et </a:t>
            </a:r>
            <a:r>
              <a:rPr lang="fr-FR" sz="3200" dirty="0" err="1">
                <a:solidFill>
                  <a:srgbClr val="FFFF00"/>
                </a:solidFill>
              </a:rPr>
              <a:t>every</a:t>
            </a:r>
            <a:r>
              <a:rPr lang="fr-FR" sz="3200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7" name="Google Shape;472;p30">
            <a:extLst>
              <a:ext uri="{FF2B5EF4-FFF2-40B4-BE49-F238E27FC236}">
                <a16:creationId xmlns:a16="http://schemas.microsoft.com/office/drawing/2014/main" id="{DC299FDD-0CFF-AFEC-822C-65AAAF0E578B}"/>
              </a:ext>
            </a:extLst>
          </p:cNvPr>
          <p:cNvSpPr txBox="1">
            <a:spLocks/>
          </p:cNvSpPr>
          <p:nvPr/>
        </p:nvSpPr>
        <p:spPr>
          <a:xfrm>
            <a:off x="4374213" y="339277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Si tout est valide on affiche un message de confirmation</a:t>
            </a:r>
          </a:p>
        </p:txBody>
      </p:sp>
    </p:spTree>
    <p:extLst>
      <p:ext uri="{BB962C8B-B14F-4D97-AF65-F5344CB8AC3E}">
        <p14:creationId xmlns:p14="http://schemas.microsoft.com/office/powerpoint/2010/main" val="2649222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bandicam 2022-12-18 01-05-33-223">
            <a:hlinkClick r:id="" action="ppaction://media"/>
            <a:extLst>
              <a:ext uri="{FF2B5EF4-FFF2-40B4-BE49-F238E27FC236}">
                <a16:creationId xmlns:a16="http://schemas.microsoft.com/office/drawing/2014/main" id="{7109DA2F-FD1B-EA54-F077-36F1114E9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911" y="649011"/>
            <a:ext cx="4842328" cy="4004375"/>
          </a:xfrm>
          <a:prstGeom prst="rect">
            <a:avLst/>
          </a:prstGeom>
        </p:spPr>
      </p:pic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4572000" y="950400"/>
            <a:ext cx="4999332" cy="7723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LE RESULTAT !</a:t>
            </a:r>
            <a:endParaRPr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01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4572000" y="950400"/>
            <a:ext cx="4999332" cy="7723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Finalisation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5518B820-E828-1C0A-3BDC-6EF5567D71A1}"/>
              </a:ext>
            </a:extLst>
          </p:cNvPr>
          <p:cNvSpPr txBox="1">
            <a:spLocks/>
          </p:cNvSpPr>
          <p:nvPr/>
        </p:nvSpPr>
        <p:spPr>
          <a:xfrm>
            <a:off x="5063761" y="2456917"/>
            <a:ext cx="3877872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2400" b="0" i="0" dirty="0">
                <a:solidFill>
                  <a:srgbClr val="FFFF00"/>
                </a:solidFill>
                <a:effectLst/>
                <a:latin typeface="Sue Ellen Francisco" panose="020B0604020202020204" charset="0"/>
              </a:rPr>
              <a:t> Lier les labels aux entrées dans le HTML en utilisant les attributs "for" et "id" dans le code existant.</a:t>
            </a:r>
            <a:endParaRPr lang="fr-FR" sz="3200" dirty="0">
              <a:solidFill>
                <a:srgbClr val="FFFF00"/>
              </a:solidFill>
              <a:latin typeface="Sue Ellen Francisco" panose="020B0604020202020204" charset="0"/>
            </a:endParaRPr>
          </a:p>
        </p:txBody>
      </p:sp>
      <p:pic>
        <p:nvPicPr>
          <p:cNvPr id="3" name="bandicam 2022-12-19 03-34-53-857">
            <a:hlinkClick r:id="" action="ppaction://media"/>
            <a:extLst>
              <a:ext uri="{FF2B5EF4-FFF2-40B4-BE49-F238E27FC236}">
                <a16:creationId xmlns:a16="http://schemas.microsoft.com/office/drawing/2014/main" id="{D4222884-77D8-BB09-D371-374B30FDC7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11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025" y="232231"/>
            <a:ext cx="4000568" cy="44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5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 txBox="1">
            <a:spLocks noGrp="1"/>
          </p:cNvSpPr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 </a:t>
            </a:r>
            <a:r>
              <a:rPr lang="en" sz="18000" dirty="0">
                <a:solidFill>
                  <a:schemeClr val="accent3"/>
                </a:solidFill>
              </a:rPr>
              <a:t>Merci</a:t>
            </a:r>
            <a:endParaRPr sz="18000" dirty="0">
              <a:solidFill>
                <a:schemeClr val="accent3"/>
              </a:solidFill>
            </a:endParaRPr>
          </a:p>
        </p:txBody>
      </p:sp>
      <p:grpSp>
        <p:nvGrpSpPr>
          <p:cNvPr id="778" name="Google Shape;778;p39"/>
          <p:cNvGrpSpPr/>
          <p:nvPr/>
        </p:nvGrpSpPr>
        <p:grpSpPr>
          <a:xfrm>
            <a:off x="4989805" y="-19098"/>
            <a:ext cx="1077480" cy="3792801"/>
            <a:chOff x="3341163" y="-296155"/>
            <a:chExt cx="506501" cy="1782918"/>
          </a:xfrm>
        </p:grpSpPr>
        <p:sp>
          <p:nvSpPr>
            <p:cNvPr id="779" name="Google Shape;779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6571830" y="-1392498"/>
            <a:ext cx="1077480" cy="3792801"/>
            <a:chOff x="3341163" y="-296155"/>
            <a:chExt cx="506501" cy="1782918"/>
          </a:xfrm>
        </p:grpSpPr>
        <p:sp>
          <p:nvSpPr>
            <p:cNvPr id="800" name="Google Shape;800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0" y="1997713"/>
            <a:ext cx="9144000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INSTRUCTIONS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1372941" y="57148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-466146" y="1346148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TESTER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6"/>
          </p:nvPr>
        </p:nvSpPr>
        <p:spPr>
          <a:xfrm>
            <a:off x="1372941" y="1520974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LA CONFIRMATION D’ENVOIE</a:t>
            </a:r>
            <a:endParaRPr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title" idx="2"/>
          </p:nvPr>
        </p:nvSpPr>
        <p:spPr>
          <a:xfrm>
            <a:off x="-466146" y="610033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3"/>
          </p:nvPr>
        </p:nvSpPr>
        <p:spPr>
          <a:xfrm>
            <a:off x="3879941" y="1424169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DES MESSAGES DE VALIDATION OU D’ERREUR</a:t>
            </a:r>
            <a:endParaRPr dirty="0"/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 idx="5"/>
          </p:nvPr>
        </p:nvSpPr>
        <p:spPr>
          <a:xfrm>
            <a:off x="3848168" y="39626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09" name="Google Shape;509;p31"/>
          <p:cNvGrpSpPr/>
          <p:nvPr/>
        </p:nvGrpSpPr>
        <p:grpSpPr>
          <a:xfrm flipH="1">
            <a:off x="448190" y="2710231"/>
            <a:ext cx="1080667" cy="841907"/>
            <a:chOff x="2489257" y="2639067"/>
            <a:chExt cx="2406830" cy="1875488"/>
          </a:xfrm>
        </p:grpSpPr>
        <p:sp>
          <p:nvSpPr>
            <p:cNvPr id="510" name="Google Shape;510;p31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3654455" y="4360378"/>
            <a:ext cx="125147" cy="109194"/>
            <a:chOff x="1129997" y="1785758"/>
            <a:chExt cx="560442" cy="489002"/>
          </a:xfrm>
        </p:grpSpPr>
        <p:sp>
          <p:nvSpPr>
            <p:cNvPr id="526" name="Google Shape;526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1"/>
          <p:cNvGrpSpPr/>
          <p:nvPr/>
        </p:nvGrpSpPr>
        <p:grpSpPr>
          <a:xfrm flipH="1">
            <a:off x="271298" y="638737"/>
            <a:ext cx="125147" cy="109194"/>
            <a:chOff x="1129997" y="1785758"/>
            <a:chExt cx="560442" cy="489002"/>
          </a:xfrm>
        </p:grpSpPr>
        <p:sp>
          <p:nvSpPr>
            <p:cNvPr id="529" name="Google Shape;529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1"/>
          <p:cNvGrpSpPr/>
          <p:nvPr/>
        </p:nvGrpSpPr>
        <p:grpSpPr>
          <a:xfrm>
            <a:off x="8430829" y="2167959"/>
            <a:ext cx="225578" cy="196823"/>
            <a:chOff x="1129997" y="1785758"/>
            <a:chExt cx="560442" cy="489002"/>
          </a:xfrm>
        </p:grpSpPr>
        <p:sp>
          <p:nvSpPr>
            <p:cNvPr id="532" name="Google Shape;532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1"/>
          <p:cNvSpPr txBox="1">
            <a:spLocks noGrp="1"/>
          </p:cNvSpPr>
          <p:nvPr>
            <p:ph type="title" idx="14"/>
          </p:nvPr>
        </p:nvSpPr>
        <p:spPr>
          <a:xfrm>
            <a:off x="1468094" y="2710231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36" name="Google Shape;536;p31"/>
          <p:cNvSpPr txBox="1">
            <a:spLocks noGrp="1"/>
          </p:cNvSpPr>
          <p:nvPr>
            <p:ph type="title" idx="9"/>
          </p:nvPr>
        </p:nvSpPr>
        <p:spPr>
          <a:xfrm>
            <a:off x="1452751" y="3738135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IMPLEMENTER LES ENTREES DU FORMULAIRE</a:t>
            </a:r>
            <a:endParaRPr dirty="0"/>
          </a:p>
        </p:txBody>
      </p:sp>
      <p:grpSp>
        <p:nvGrpSpPr>
          <p:cNvPr id="537" name="Google Shape;537;p31"/>
          <p:cNvGrpSpPr/>
          <p:nvPr/>
        </p:nvGrpSpPr>
        <p:grpSpPr>
          <a:xfrm>
            <a:off x="7492232" y="535070"/>
            <a:ext cx="1249472" cy="736055"/>
            <a:chOff x="7492232" y="535070"/>
            <a:chExt cx="1249472" cy="736055"/>
          </a:xfrm>
        </p:grpSpPr>
        <p:sp>
          <p:nvSpPr>
            <p:cNvPr id="538" name="Google Shape;538;p31"/>
            <p:cNvSpPr/>
            <p:nvPr/>
          </p:nvSpPr>
          <p:spPr>
            <a:xfrm>
              <a:off x="7807225" y="997600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9" name="Google Shape;539;p31"/>
            <p:cNvSpPr/>
            <p:nvPr/>
          </p:nvSpPr>
          <p:spPr>
            <a:xfrm>
              <a:off x="7534377" y="577133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1"/>
            <p:cNvGrpSpPr/>
            <p:nvPr/>
          </p:nvGrpSpPr>
          <p:grpSpPr>
            <a:xfrm>
              <a:off x="7492232" y="535070"/>
              <a:ext cx="1249472" cy="736055"/>
              <a:chOff x="3354887" y="4040758"/>
              <a:chExt cx="1612222" cy="949748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oogle Shape;525;p31">
            <a:extLst>
              <a:ext uri="{FF2B5EF4-FFF2-40B4-BE49-F238E27FC236}">
                <a16:creationId xmlns:a16="http://schemas.microsoft.com/office/drawing/2014/main" id="{15E37842-F650-F741-BA36-C06B8691B564}"/>
              </a:ext>
            </a:extLst>
          </p:cNvPr>
          <p:cNvGrpSpPr/>
          <p:nvPr/>
        </p:nvGrpSpPr>
        <p:grpSpPr>
          <a:xfrm>
            <a:off x="7751042" y="3803420"/>
            <a:ext cx="125147" cy="109194"/>
            <a:chOff x="1129997" y="1785758"/>
            <a:chExt cx="560442" cy="489002"/>
          </a:xfrm>
        </p:grpSpPr>
        <p:sp>
          <p:nvSpPr>
            <p:cNvPr id="11" name="Google Shape;526;p31">
              <a:extLst>
                <a:ext uri="{FF2B5EF4-FFF2-40B4-BE49-F238E27FC236}">
                  <a16:creationId xmlns:a16="http://schemas.microsoft.com/office/drawing/2014/main" id="{FA3A90DC-7BAD-981A-0E80-B3261EB4168F}"/>
                </a:ext>
              </a:extLst>
            </p:cNvPr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7;p31">
              <a:extLst>
                <a:ext uri="{FF2B5EF4-FFF2-40B4-BE49-F238E27FC236}">
                  <a16:creationId xmlns:a16="http://schemas.microsoft.com/office/drawing/2014/main" id="{5C4D61F7-20C3-1EAD-0213-F5F04F5FA6E7}"/>
                </a:ext>
              </a:extLst>
            </p:cNvPr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35;p31">
            <a:extLst>
              <a:ext uri="{FF2B5EF4-FFF2-40B4-BE49-F238E27FC236}">
                <a16:creationId xmlns:a16="http://schemas.microsoft.com/office/drawing/2014/main" id="{F558CEC3-1D51-0563-6B09-82496058B4A8}"/>
              </a:ext>
            </a:extLst>
          </p:cNvPr>
          <p:cNvSpPr txBox="1">
            <a:spLocks/>
          </p:cNvSpPr>
          <p:nvPr/>
        </p:nvSpPr>
        <p:spPr>
          <a:xfrm>
            <a:off x="4156855" y="2957942"/>
            <a:ext cx="2512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Sue Ellen Francisco"/>
              <a:buNone/>
              <a:defRPr sz="58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536;p31">
            <a:extLst>
              <a:ext uri="{FF2B5EF4-FFF2-40B4-BE49-F238E27FC236}">
                <a16:creationId xmlns:a16="http://schemas.microsoft.com/office/drawing/2014/main" id="{214C8A16-A738-42F9-FB1A-080640DBE205}"/>
              </a:ext>
            </a:extLst>
          </p:cNvPr>
          <p:cNvSpPr txBox="1">
            <a:spLocks/>
          </p:cNvSpPr>
          <p:nvPr/>
        </p:nvSpPr>
        <p:spPr>
          <a:xfrm>
            <a:off x="4258491" y="362253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fr-FR" dirty="0"/>
              <a:t>FERMER LE MODAL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1173B63-ECCF-BB6F-EA17-822981143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056292">
            <a:off x="6908853" y="1417688"/>
            <a:ext cx="1788379" cy="1486874"/>
          </a:xfrm>
          <a:prstGeom prst="rect">
            <a:avLst/>
          </a:prstGeom>
        </p:spPr>
      </p:pic>
      <p:sp>
        <p:nvSpPr>
          <p:cNvPr id="17" name="Google Shape;536;p31">
            <a:extLst>
              <a:ext uri="{FF2B5EF4-FFF2-40B4-BE49-F238E27FC236}">
                <a16:creationId xmlns:a16="http://schemas.microsoft.com/office/drawing/2014/main" id="{08190D0F-5B17-11DF-A582-79B8BD941A6B}"/>
              </a:ext>
            </a:extLst>
          </p:cNvPr>
          <p:cNvSpPr txBox="1">
            <a:spLocks/>
          </p:cNvSpPr>
          <p:nvPr/>
        </p:nvSpPr>
        <p:spPr>
          <a:xfrm rot="21287983">
            <a:off x="6880044" y="3042555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fr-FR" dirty="0"/>
              <a:t>SANS RESPECTER L’ORDRE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3"/>
          <p:cNvSpPr txBox="1">
            <a:spLocks noGrp="1"/>
          </p:cNvSpPr>
          <p:nvPr>
            <p:ph type="subTitle" idx="1"/>
          </p:nvPr>
        </p:nvSpPr>
        <p:spPr>
          <a:xfrm>
            <a:off x="4493909" y="164053"/>
            <a:ext cx="3567800" cy="1230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dirty="0"/>
              <a:t>L</a:t>
            </a:r>
            <a:r>
              <a:rPr lang="en-US" dirty="0"/>
              <a:t>e</a:t>
            </a:r>
            <a:r>
              <a:rPr lang="en" dirty="0"/>
              <a:t>s problèmes révélés par les tests :</a:t>
            </a:r>
            <a:br>
              <a:rPr lang="en" dirty="0"/>
            </a:b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s problèmes de responsive</a:t>
            </a: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Light"/>
              <a:buChar char="●"/>
            </a:pPr>
            <a:r>
              <a:rPr lang="fr-FR" dirty="0"/>
              <a:t>Le formulaire est en partie valide</a:t>
            </a: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y a une div en trop dans le code</a:t>
            </a:r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La fenêtre modale ne ferme pas</a:t>
            </a:r>
          </a:p>
          <a:p>
            <a:pPr marL="241300">
              <a:buClr>
                <a:schemeClr val="dk2"/>
              </a:buClr>
              <a:buFont typeface="Roboto Slab Light"/>
              <a:buChar char="●"/>
            </a:pPr>
            <a:r>
              <a:rPr lang="fr-FR" dirty="0"/>
              <a:t>Il n’y a pas d’onglet accueil dans la maquette</a:t>
            </a:r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endParaRPr dirty="0"/>
          </a:p>
        </p:txBody>
      </p:sp>
      <p:sp>
        <p:nvSpPr>
          <p:cNvPr id="618" name="Google Shape;618;p33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TESTS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CB7EF3-0C2B-CB63-872A-F86D0EE3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3" y="1394529"/>
            <a:ext cx="3433928" cy="350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76C3C1-81B6-CB1D-BFE6-B9FC11E3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52" y="2592915"/>
            <a:ext cx="4350114" cy="14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124B6DD-BA94-FD8F-8A20-6A661A48B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981" y="2304285"/>
            <a:ext cx="3636000" cy="20219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ndicam 2022-12-17 23-43-12-269">
            <a:hlinkClick r:id="" action="ppaction://media"/>
            <a:extLst>
              <a:ext uri="{FF2B5EF4-FFF2-40B4-BE49-F238E27FC236}">
                <a16:creationId xmlns:a16="http://schemas.microsoft.com/office/drawing/2014/main" id="{E97A8B3E-8120-8059-9E60-70E69D32F7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5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65" y="87368"/>
            <a:ext cx="8057213" cy="4451050"/>
          </a:xfrm>
          <a:prstGeom prst="rect">
            <a:avLst/>
          </a:prstGeom>
        </p:spPr>
      </p:pic>
      <p:sp>
        <p:nvSpPr>
          <p:cNvPr id="9" name="Google Shape;617;p33">
            <a:extLst>
              <a:ext uri="{FF2B5EF4-FFF2-40B4-BE49-F238E27FC236}">
                <a16:creationId xmlns:a16="http://schemas.microsoft.com/office/drawing/2014/main" id="{0BB43AED-ED42-C72B-19EB-F9B67F11BA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3802" y="1411133"/>
            <a:ext cx="3567800" cy="2054737"/>
          </a:xfrm>
          <a:prstGeom prst="rect">
            <a:avLst/>
          </a:prstGeom>
          <a:solidFill>
            <a:schemeClr val="dk1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dirty="0"/>
              <a:t>L</a:t>
            </a:r>
            <a:r>
              <a:rPr lang="en-US" dirty="0"/>
              <a:t>e</a:t>
            </a:r>
            <a:r>
              <a:rPr lang="en" dirty="0"/>
              <a:t>s problèmes révélés par les tests 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s problèmes de responsive</a:t>
            </a: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Light"/>
              <a:buChar char="●"/>
            </a:pPr>
            <a:r>
              <a:rPr lang="fr-FR" dirty="0"/>
              <a:t>Le formulaire est en partie valide</a:t>
            </a: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y a une div en trop dans le code</a:t>
            </a:r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La fenêtre modale ne ferme pas</a:t>
            </a:r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n’y a pas d’onglet accueil dans la maquette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HTML</a:t>
            </a:r>
            <a:br>
              <a:rPr lang="en" dirty="0"/>
            </a:br>
            <a:r>
              <a:rPr lang="en" dirty="0"/>
              <a:t>La div en trop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8D59A29-1C4A-CA50-958A-6F9099C5D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" y="896750"/>
            <a:ext cx="8790156" cy="3214559"/>
          </a:xfrm>
          <a:prstGeom prst="rect">
            <a:avLst/>
          </a:prstGeom>
        </p:spPr>
      </p:pic>
      <p:sp>
        <p:nvSpPr>
          <p:cNvPr id="6" name="Google Shape;472;p30">
            <a:extLst>
              <a:ext uri="{FF2B5EF4-FFF2-40B4-BE49-F238E27FC236}">
                <a16:creationId xmlns:a16="http://schemas.microsoft.com/office/drawing/2014/main" id="{AD6A4793-9732-2C3F-55C2-496ED569CD50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Suppression de la div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HTML</a:t>
            </a:r>
            <a:br>
              <a:rPr lang="en" dirty="0"/>
            </a:br>
            <a:r>
              <a:rPr lang="en" dirty="0"/>
              <a:t>Le formulaire est validé</a:t>
            </a:r>
            <a:endParaRPr dirty="0"/>
          </a:p>
        </p:txBody>
      </p:sp>
      <p:sp>
        <p:nvSpPr>
          <p:cNvPr id="474" name="Google Shape;474;p30"/>
          <p:cNvSpPr/>
          <p:nvPr/>
        </p:nvSpPr>
        <p:spPr>
          <a:xfrm rot="-6451548" flipH="1">
            <a:off x="3931705" y="4253597"/>
            <a:ext cx="340508" cy="431878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8B30D14-6C18-29A1-47E1-D562FFB3D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31" y="1094000"/>
            <a:ext cx="4208124" cy="359201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F9A81F2-1773-BCC5-3548-BF509E7C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25" y="1234790"/>
            <a:ext cx="51625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DD5B5B56-E609-F550-7685-0A41F6C53150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retrait de l’attribut</a:t>
            </a:r>
          </a:p>
        </p:txBody>
      </p:sp>
    </p:spTree>
    <p:extLst>
      <p:ext uri="{BB962C8B-B14F-4D97-AF65-F5344CB8AC3E}">
        <p14:creationId xmlns:p14="http://schemas.microsoft.com/office/powerpoint/2010/main" val="1864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28CA7B3-A7DB-873D-DD04-6E8C9853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570"/>
            <a:ext cx="4671703" cy="4802930"/>
          </a:xfrm>
          <a:prstGeom prst="rect">
            <a:avLst/>
          </a:prstGeom>
        </p:spPr>
      </p:pic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CSS</a:t>
            </a:r>
            <a:br>
              <a:rPr lang="en" dirty="0"/>
            </a:br>
            <a:r>
              <a:rPr lang="en" dirty="0"/>
              <a:t>Le responsive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EB2D4A97-A490-CD87-3510-3106D7221CB8}"/>
              </a:ext>
            </a:extLst>
          </p:cNvPr>
          <p:cNvSpPr txBox="1">
            <a:spLocks/>
          </p:cNvSpPr>
          <p:nvPr/>
        </p:nvSpPr>
        <p:spPr>
          <a:xfrm>
            <a:off x="2085756" y="2974592"/>
            <a:ext cx="7060367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Ajout de code dans le CSS</a:t>
            </a:r>
          </a:p>
        </p:txBody>
      </p:sp>
    </p:spTree>
    <p:extLst>
      <p:ext uri="{BB962C8B-B14F-4D97-AF65-F5344CB8AC3E}">
        <p14:creationId xmlns:p14="http://schemas.microsoft.com/office/powerpoint/2010/main" val="116475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J.S</a:t>
            </a:r>
            <a:br>
              <a:rPr lang="en" dirty="0"/>
            </a:br>
            <a:r>
              <a:rPr lang="en" dirty="0"/>
              <a:t>La fermeture de la fenetre 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EB2D4A97-A490-CD87-3510-3106D7221CB8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Ajout de code J.S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4948D-AE3A-D86D-65F1-4D0CDECF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72" y="993227"/>
            <a:ext cx="7327593" cy="33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54140"/>
      </p:ext>
    </p:extLst>
  </p:cSld>
  <p:clrMapOvr>
    <a:masterClrMapping/>
  </p:clrMapOvr>
</p:sld>
</file>

<file path=ppt/theme/theme1.xml><?xml version="1.0" encoding="utf-8"?>
<a:theme xmlns:a="http://schemas.openxmlformats.org/drawingml/2006/main" name="Chalkboard Background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321</Words>
  <Application>Microsoft Office PowerPoint</Application>
  <PresentationFormat>Affichage à l'écran (16:9)</PresentationFormat>
  <Paragraphs>52</Paragraphs>
  <Slides>18</Slides>
  <Notes>18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Barlow Semi Condensed Light</vt:lpstr>
      <vt:lpstr>BenchNine</vt:lpstr>
      <vt:lpstr>Roboto Slab Light</vt:lpstr>
      <vt:lpstr>Sue Ellen Francisco</vt:lpstr>
      <vt:lpstr>Arial</vt:lpstr>
      <vt:lpstr>Joti One</vt:lpstr>
      <vt:lpstr>Chalkboard Background by Slidesgo</vt:lpstr>
      <vt:lpstr>Projet 04</vt:lpstr>
      <vt:lpstr>LES INSTRUCTIONS</vt:lpstr>
      <vt:lpstr>02</vt:lpstr>
      <vt:lpstr>LES TESTS</vt:lpstr>
      <vt:lpstr>Présentation PowerPoint</vt:lpstr>
      <vt:lpstr>LE CODE HTML La div en trop</vt:lpstr>
      <vt:lpstr>LE CODE HTML Le formulaire est validé</vt:lpstr>
      <vt:lpstr>LE CODE CSS Le responsive</vt:lpstr>
      <vt:lpstr>LE CODE J.S La fermeture de la fenetre </vt:lpstr>
      <vt:lpstr>LE RESULTAT !</vt:lpstr>
      <vt:lpstr>CODE DU FORMULAIRE</vt:lpstr>
      <vt:lpstr>CODE DU FORMULAIRE</vt:lpstr>
      <vt:lpstr>CODE DU FORMULAIRE</vt:lpstr>
      <vt:lpstr>CODE DU FORMULAIRE</vt:lpstr>
      <vt:lpstr>CODE DU FORMULAIRE</vt:lpstr>
      <vt:lpstr>LE RESULTAT !</vt:lpstr>
      <vt:lpstr>Finalisation</vt:lpstr>
      <vt:lpstr> 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04</dc:title>
  <dc:creator>Kevin Özkaraca</dc:creator>
  <cp:lastModifiedBy>Kevin Özkaraca</cp:lastModifiedBy>
  <cp:revision>24</cp:revision>
  <dcterms:modified xsi:type="dcterms:W3CDTF">2022-12-21T09:17:23Z</dcterms:modified>
</cp:coreProperties>
</file>